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9" r:id="rId4"/>
    <p:sldMasterId id="2147483762" r:id="rId5"/>
    <p:sldMasterId id="2147489307" r:id="rId6"/>
    <p:sldMasterId id="2147485591" r:id="rId7"/>
  </p:sldMasterIdLst>
  <p:notesMasterIdLst>
    <p:notesMasterId r:id="rId23"/>
  </p:notesMasterIdLst>
  <p:sldIdLst>
    <p:sldId id="258" r:id="rId8"/>
    <p:sldId id="2076138084" r:id="rId9"/>
    <p:sldId id="2076138083" r:id="rId10"/>
    <p:sldId id="2076138798" r:id="rId11"/>
    <p:sldId id="2076138799" r:id="rId12"/>
    <p:sldId id="2076138170" r:id="rId13"/>
    <p:sldId id="2076138795" r:id="rId14"/>
    <p:sldId id="2076138775" r:id="rId15"/>
    <p:sldId id="257" r:id="rId16"/>
    <p:sldId id="2076138800" r:id="rId17"/>
    <p:sldId id="2076138801" r:id="rId18"/>
    <p:sldId id="2076138802" r:id="rId19"/>
    <p:sldId id="2076138803" r:id="rId20"/>
    <p:sldId id="2076138804" r:id="rId21"/>
    <p:sldId id="207613880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46AC37-5FB8-4A63-957C-987585A52BD7}" v="4" dt="2020-08-21T18:59:13.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08" d="100"/>
          <a:sy n="108" d="100"/>
        </p:scale>
        <p:origin x="78"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5ec9b45e-09f7-4acb-ae45-95f738816775" providerId="ADAL" clId="{2446AC37-5FB8-4A63-957C-987585A52BD7}"/>
    <pc:docChg chg="undo custSel addSld delSld modSld">
      <pc:chgData name="Julie Descamp" userId="5ec9b45e-09f7-4acb-ae45-95f738816775" providerId="ADAL" clId="{2446AC37-5FB8-4A63-957C-987585A52BD7}" dt="2020-08-18T17:02:24.907" v="96" actId="14100"/>
      <pc:docMkLst>
        <pc:docMk/>
      </pc:docMkLst>
      <pc:sldChg chg="modSp mod">
        <pc:chgData name="Julie Descamp" userId="5ec9b45e-09f7-4acb-ae45-95f738816775" providerId="ADAL" clId="{2446AC37-5FB8-4A63-957C-987585A52BD7}" dt="2020-08-13T16:38:46.073" v="0" actId="20577"/>
        <pc:sldMkLst>
          <pc:docMk/>
          <pc:sldMk cId="1043641822" sldId="2076138795"/>
        </pc:sldMkLst>
        <pc:graphicFrameChg chg="modGraphic">
          <ac:chgData name="Julie Descamp" userId="5ec9b45e-09f7-4acb-ae45-95f738816775" providerId="ADAL" clId="{2446AC37-5FB8-4A63-957C-987585A52BD7}" dt="2020-08-13T16:38:46.073" v="0" actId="20577"/>
          <ac:graphicFrameMkLst>
            <pc:docMk/>
            <pc:sldMk cId="1043641822" sldId="2076138795"/>
            <ac:graphicFrameMk id="4" creationId="{C20BBB31-0405-4D81-B9B1-9A76EFC69421}"/>
          </ac:graphicFrameMkLst>
        </pc:graphicFrameChg>
      </pc:sldChg>
      <pc:sldChg chg="delSp modSp new add del mod">
        <pc:chgData name="Julie Descamp" userId="5ec9b45e-09f7-4acb-ae45-95f738816775" providerId="ADAL" clId="{2446AC37-5FB8-4A63-957C-987585A52BD7}" dt="2020-08-18T16:53:59.008" v="24" actId="20577"/>
        <pc:sldMkLst>
          <pc:docMk/>
          <pc:sldMk cId="2937330653" sldId="2076138802"/>
        </pc:sldMkLst>
        <pc:spChg chg="mod">
          <ac:chgData name="Julie Descamp" userId="5ec9b45e-09f7-4acb-ae45-95f738816775" providerId="ADAL" clId="{2446AC37-5FB8-4A63-957C-987585A52BD7}" dt="2020-08-18T16:53:59.008" v="24" actId="20577"/>
          <ac:spMkLst>
            <pc:docMk/>
            <pc:sldMk cId="2937330653" sldId="2076138802"/>
            <ac:spMk id="2" creationId="{19C4F941-7708-421B-B910-43EF4CAA1E63}"/>
          </ac:spMkLst>
        </pc:spChg>
        <pc:spChg chg="del">
          <ac:chgData name="Julie Descamp" userId="5ec9b45e-09f7-4acb-ae45-95f738816775" providerId="ADAL" clId="{2446AC37-5FB8-4A63-957C-987585A52BD7}" dt="2020-08-18T16:53:06.586" v="2" actId="478"/>
          <ac:spMkLst>
            <pc:docMk/>
            <pc:sldMk cId="2937330653" sldId="2076138802"/>
            <ac:spMk id="3" creationId="{02920E9C-53CC-4BA3-9DD1-D5D900109EBB}"/>
          </ac:spMkLst>
        </pc:spChg>
        <pc:graphicFrameChg chg="mod modGraphic">
          <ac:chgData name="Julie Descamp" userId="5ec9b45e-09f7-4acb-ae45-95f738816775" providerId="ADAL" clId="{2446AC37-5FB8-4A63-957C-987585A52BD7}" dt="2020-08-18T16:53:50.745" v="6" actId="14100"/>
          <ac:graphicFrameMkLst>
            <pc:docMk/>
            <pc:sldMk cId="2937330653" sldId="2076138802"/>
            <ac:graphicFrameMk id="4" creationId="{BDA0B771-A123-493C-8F01-424CBC9B7A18}"/>
          </ac:graphicFrameMkLst>
        </pc:graphicFrameChg>
      </pc:sldChg>
      <pc:sldChg chg="delSp modSp add del mod">
        <pc:chgData name="Julie Descamp" userId="5ec9b45e-09f7-4acb-ae45-95f738816775" providerId="ADAL" clId="{2446AC37-5FB8-4A63-957C-987585A52BD7}" dt="2020-08-18T16:55:35.730" v="52" actId="1076"/>
        <pc:sldMkLst>
          <pc:docMk/>
          <pc:sldMk cId="1148708352" sldId="2076138803"/>
        </pc:sldMkLst>
        <pc:spChg chg="mod">
          <ac:chgData name="Julie Descamp" userId="5ec9b45e-09f7-4acb-ae45-95f738816775" providerId="ADAL" clId="{2446AC37-5FB8-4A63-957C-987585A52BD7}" dt="2020-08-18T16:54:12.408" v="28" actId="20577"/>
          <ac:spMkLst>
            <pc:docMk/>
            <pc:sldMk cId="1148708352" sldId="2076138803"/>
            <ac:spMk id="2" creationId="{19C4F941-7708-421B-B910-43EF4CAA1E63}"/>
          </ac:spMkLst>
        </pc:spChg>
        <pc:graphicFrameChg chg="mod modGraphic">
          <ac:chgData name="Julie Descamp" userId="5ec9b45e-09f7-4acb-ae45-95f738816775" providerId="ADAL" clId="{2446AC37-5FB8-4A63-957C-987585A52BD7}" dt="2020-08-18T16:55:35.730" v="52" actId="1076"/>
          <ac:graphicFrameMkLst>
            <pc:docMk/>
            <pc:sldMk cId="1148708352" sldId="2076138803"/>
            <ac:graphicFrameMk id="4" creationId="{AA78DA76-36CE-4CD9-AD9B-400945EDE435}"/>
          </ac:graphicFrameMkLst>
        </pc:graphicFrameChg>
        <pc:graphicFrameChg chg="del">
          <ac:chgData name="Julie Descamp" userId="5ec9b45e-09f7-4acb-ae45-95f738816775" providerId="ADAL" clId="{2446AC37-5FB8-4A63-957C-987585A52BD7}" dt="2020-08-18T16:54:08.598" v="26" actId="478"/>
          <ac:graphicFrameMkLst>
            <pc:docMk/>
            <pc:sldMk cId="1148708352" sldId="2076138803"/>
            <ac:graphicFrameMk id="4" creationId="{BDA0B771-A123-493C-8F01-424CBC9B7A18}"/>
          </ac:graphicFrameMkLst>
        </pc:graphicFrameChg>
      </pc:sldChg>
      <pc:sldChg chg="delSp modSp add del mod">
        <pc:chgData name="Julie Descamp" userId="5ec9b45e-09f7-4acb-ae45-95f738816775" providerId="ADAL" clId="{2446AC37-5FB8-4A63-957C-987585A52BD7}" dt="2020-08-18T16:57:21.120" v="86" actId="1076"/>
        <pc:sldMkLst>
          <pc:docMk/>
          <pc:sldMk cId="4114345250" sldId="2076138804"/>
        </pc:sldMkLst>
        <pc:spChg chg="mod">
          <ac:chgData name="Julie Descamp" userId="5ec9b45e-09f7-4acb-ae45-95f738816775" providerId="ADAL" clId="{2446AC37-5FB8-4A63-957C-987585A52BD7}" dt="2020-08-18T16:56:09.686" v="79" actId="1076"/>
          <ac:spMkLst>
            <pc:docMk/>
            <pc:sldMk cId="4114345250" sldId="2076138804"/>
            <ac:spMk id="2" creationId="{19C4F941-7708-421B-B910-43EF4CAA1E63}"/>
          </ac:spMkLst>
        </pc:spChg>
        <pc:graphicFrameChg chg="mod modGraphic">
          <ac:chgData name="Julie Descamp" userId="5ec9b45e-09f7-4acb-ae45-95f738816775" providerId="ADAL" clId="{2446AC37-5FB8-4A63-957C-987585A52BD7}" dt="2020-08-18T16:57:21.120" v="86" actId="1076"/>
          <ac:graphicFrameMkLst>
            <pc:docMk/>
            <pc:sldMk cId="4114345250" sldId="2076138804"/>
            <ac:graphicFrameMk id="4" creationId="{7537B816-BA1B-4E88-9E36-1ABB78611D9E}"/>
          </ac:graphicFrameMkLst>
        </pc:graphicFrameChg>
        <pc:graphicFrameChg chg="del">
          <ac:chgData name="Julie Descamp" userId="5ec9b45e-09f7-4acb-ae45-95f738816775" providerId="ADAL" clId="{2446AC37-5FB8-4A63-957C-987585A52BD7}" dt="2020-08-18T16:56:05.587" v="78" actId="478"/>
          <ac:graphicFrameMkLst>
            <pc:docMk/>
            <pc:sldMk cId="4114345250" sldId="2076138804"/>
            <ac:graphicFrameMk id="4" creationId="{AA78DA76-36CE-4CD9-AD9B-400945EDE435}"/>
          </ac:graphicFrameMkLst>
        </pc:graphicFrameChg>
      </pc:sldChg>
      <pc:sldChg chg="delSp modSp add del mod">
        <pc:chgData name="Julie Descamp" userId="5ec9b45e-09f7-4acb-ae45-95f738816775" providerId="ADAL" clId="{2446AC37-5FB8-4A63-957C-987585A52BD7}" dt="2020-08-18T17:02:24.907" v="96" actId="14100"/>
        <pc:sldMkLst>
          <pc:docMk/>
          <pc:sldMk cId="3883716302" sldId="2076138805"/>
        </pc:sldMkLst>
        <pc:spChg chg="mod">
          <ac:chgData name="Julie Descamp" userId="5ec9b45e-09f7-4acb-ae45-95f738816775" providerId="ADAL" clId="{2446AC37-5FB8-4A63-957C-987585A52BD7}" dt="2020-08-18T16:57:49.348" v="91" actId="20577"/>
          <ac:spMkLst>
            <pc:docMk/>
            <pc:sldMk cId="3883716302" sldId="2076138805"/>
            <ac:spMk id="2" creationId="{19C4F941-7708-421B-B910-43EF4CAA1E63}"/>
          </ac:spMkLst>
        </pc:spChg>
        <pc:graphicFrameChg chg="del modGraphic">
          <ac:chgData name="Julie Descamp" userId="5ec9b45e-09f7-4acb-ae45-95f738816775" providerId="ADAL" clId="{2446AC37-5FB8-4A63-957C-987585A52BD7}" dt="2020-08-18T17:01:48.938" v="92" actId="478"/>
          <ac:graphicFrameMkLst>
            <pc:docMk/>
            <pc:sldMk cId="3883716302" sldId="2076138805"/>
            <ac:graphicFrameMk id="4" creationId="{7537B816-BA1B-4E88-9E36-1ABB78611D9E}"/>
          </ac:graphicFrameMkLst>
        </pc:graphicFrameChg>
        <pc:graphicFrameChg chg="mod modGraphic">
          <ac:chgData name="Julie Descamp" userId="5ec9b45e-09f7-4acb-ae45-95f738816775" providerId="ADAL" clId="{2446AC37-5FB8-4A63-957C-987585A52BD7}" dt="2020-08-18T17:02:24.907" v="96" actId="14100"/>
          <ac:graphicFrameMkLst>
            <pc:docMk/>
            <pc:sldMk cId="3883716302" sldId="2076138805"/>
            <ac:graphicFrameMk id="4" creationId="{E5142434-4FF0-49F6-9395-CDFD180F79F0}"/>
          </ac:graphicFrameMkLst>
        </pc:graphicFrameChg>
      </pc:sldChg>
    </pc:docChg>
  </pc:docChgLst>
  <pc:docChgLst>
    <pc:chgData name="Julie Descamp" userId="5ec9b45e-09f7-4acb-ae45-95f738816775" providerId="ADAL" clId="{4034F3DB-9455-450C-8CC6-89798B3C235D}"/>
    <pc:docChg chg="custSel addSld delSld modSld">
      <pc:chgData name="Julie Descamp" userId="5ec9b45e-09f7-4acb-ae45-95f738816775" providerId="ADAL" clId="{4034F3DB-9455-450C-8CC6-89798B3C235D}" dt="2020-07-20T20:13:47.475" v="557" actId="20577"/>
      <pc:docMkLst>
        <pc:docMk/>
      </pc:docMkLst>
      <pc:sldChg chg="modSp add mod">
        <pc:chgData name="Julie Descamp" userId="5ec9b45e-09f7-4acb-ae45-95f738816775" providerId="ADAL" clId="{4034F3DB-9455-450C-8CC6-89798B3C235D}" dt="2020-07-20T19:54:48.594" v="504" actId="2165"/>
        <pc:sldMkLst>
          <pc:docMk/>
          <pc:sldMk cId="2177873951" sldId="257"/>
        </pc:sldMkLst>
        <pc:spChg chg="mod">
          <ac:chgData name="Julie Descamp" userId="5ec9b45e-09f7-4acb-ae45-95f738816775" providerId="ADAL" clId="{4034F3DB-9455-450C-8CC6-89798B3C235D}" dt="2020-07-20T19:34:23.696" v="31" actId="113"/>
          <ac:spMkLst>
            <pc:docMk/>
            <pc:sldMk cId="2177873951" sldId="257"/>
            <ac:spMk id="3" creationId="{C052D5A3-26E2-42E4-A510-02AC3468E784}"/>
          </ac:spMkLst>
        </pc:spChg>
        <pc:graphicFrameChg chg="modGraphic">
          <ac:chgData name="Julie Descamp" userId="5ec9b45e-09f7-4acb-ae45-95f738816775" providerId="ADAL" clId="{4034F3DB-9455-450C-8CC6-89798B3C235D}" dt="2020-07-20T19:54:48.594" v="504" actId="2165"/>
          <ac:graphicFrameMkLst>
            <pc:docMk/>
            <pc:sldMk cId="2177873951" sldId="257"/>
            <ac:graphicFrameMk id="7" creationId="{A259FCC0-EE6B-41C8-8B8D-9A02EE7108FA}"/>
          </ac:graphicFrameMkLst>
        </pc:graphicFrameChg>
      </pc:sldChg>
      <pc:sldChg chg="delSp modSp mod">
        <pc:chgData name="Julie Descamp" userId="5ec9b45e-09f7-4acb-ae45-95f738816775" providerId="ADAL" clId="{4034F3DB-9455-450C-8CC6-89798B3C235D}" dt="2020-07-20T19:50:59.339" v="420"/>
        <pc:sldMkLst>
          <pc:docMk/>
          <pc:sldMk cId="1767788153" sldId="258"/>
        </pc:sldMkLst>
        <pc:spChg chg="del mod">
          <ac:chgData name="Julie Descamp" userId="5ec9b45e-09f7-4acb-ae45-95f738816775" providerId="ADAL" clId="{4034F3DB-9455-450C-8CC6-89798B3C235D}" dt="2020-07-20T19:50:59.339" v="420"/>
          <ac:spMkLst>
            <pc:docMk/>
            <pc:sldMk cId="1767788153" sldId="258"/>
            <ac:spMk id="2" creationId="{AA6C9FA7-258D-484E-B9FB-53C0A5FDE750}"/>
          </ac:spMkLst>
        </pc:spChg>
      </pc:sldChg>
      <pc:sldChg chg="add">
        <pc:chgData name="Julie Descamp" userId="5ec9b45e-09f7-4acb-ae45-95f738816775" providerId="ADAL" clId="{4034F3DB-9455-450C-8CC6-89798B3C235D}" dt="2020-07-20T19:33:45.978" v="27" actId="22"/>
        <pc:sldMkLst>
          <pc:docMk/>
          <pc:sldMk cId="3950826871" sldId="259"/>
        </pc:sldMkLst>
      </pc:sldChg>
      <pc:sldChg chg="add">
        <pc:chgData name="Julie Descamp" userId="5ec9b45e-09f7-4acb-ae45-95f738816775" providerId="ADAL" clId="{4034F3DB-9455-450C-8CC6-89798B3C235D}" dt="2020-07-20T19:33:45.978" v="27" actId="22"/>
        <pc:sldMkLst>
          <pc:docMk/>
          <pc:sldMk cId="564902193" sldId="260"/>
        </pc:sldMkLst>
      </pc:sldChg>
      <pc:sldChg chg="modSp add del mod">
        <pc:chgData name="Julie Descamp" userId="5ec9b45e-09f7-4acb-ae45-95f738816775" providerId="ADAL" clId="{4034F3DB-9455-450C-8CC6-89798B3C235D}" dt="2020-07-20T19:54:35.553" v="494" actId="2696"/>
        <pc:sldMkLst>
          <pc:docMk/>
          <pc:sldMk cId="860508888" sldId="261"/>
        </pc:sldMkLst>
        <pc:graphicFrameChg chg="modGraphic">
          <ac:chgData name="Julie Descamp" userId="5ec9b45e-09f7-4acb-ae45-95f738816775" providerId="ADAL" clId="{4034F3DB-9455-450C-8CC6-89798B3C235D}" dt="2020-07-20T19:43:30.783" v="417" actId="13926"/>
          <ac:graphicFrameMkLst>
            <pc:docMk/>
            <pc:sldMk cId="860508888" sldId="261"/>
            <ac:graphicFrameMk id="21" creationId="{7A939586-8503-46FB-A97E-283099793ADD}"/>
          </ac:graphicFrameMkLst>
        </pc:graphicFrameChg>
      </pc:sldChg>
      <pc:sldChg chg="del">
        <pc:chgData name="Julie Descamp" userId="5ec9b45e-09f7-4acb-ae45-95f738816775" providerId="ADAL" clId="{4034F3DB-9455-450C-8CC6-89798B3C235D}" dt="2020-07-20T19:33:41.256" v="25" actId="47"/>
        <pc:sldMkLst>
          <pc:docMk/>
          <pc:sldMk cId="2177873951" sldId="2221"/>
        </pc:sldMkLst>
      </pc:sldChg>
      <pc:sldChg chg="del">
        <pc:chgData name="Julie Descamp" userId="5ec9b45e-09f7-4acb-ae45-95f738816775" providerId="ADAL" clId="{4034F3DB-9455-450C-8CC6-89798B3C235D}" dt="2020-07-20T19:33:43.277" v="26" actId="47"/>
        <pc:sldMkLst>
          <pc:docMk/>
          <pc:sldMk cId="1937300094" sldId="2222"/>
        </pc:sldMkLst>
      </pc:sldChg>
      <pc:sldChg chg="del">
        <pc:chgData name="Julie Descamp" userId="5ec9b45e-09f7-4acb-ae45-95f738816775" providerId="ADAL" clId="{4034F3DB-9455-450C-8CC6-89798B3C235D}" dt="2020-07-20T19:29:08.004" v="16" actId="47"/>
        <pc:sldMkLst>
          <pc:docMk/>
          <pc:sldMk cId="4243410899" sldId="2076137389"/>
        </pc:sldMkLst>
      </pc:sldChg>
      <pc:sldChg chg="modSp mod">
        <pc:chgData name="Julie Descamp" userId="5ec9b45e-09f7-4acb-ae45-95f738816775" providerId="ADAL" clId="{4034F3DB-9455-450C-8CC6-89798B3C235D}" dt="2020-07-20T19:28:16.977" v="14" actId="20577"/>
        <pc:sldMkLst>
          <pc:docMk/>
          <pc:sldMk cId="2555458976" sldId="2076138083"/>
        </pc:sldMkLst>
        <pc:graphicFrameChg chg="modGraphic">
          <ac:chgData name="Julie Descamp" userId="5ec9b45e-09f7-4acb-ae45-95f738816775" providerId="ADAL" clId="{4034F3DB-9455-450C-8CC6-89798B3C235D}" dt="2020-07-20T19:28:16.977" v="14" actId="20577"/>
          <ac:graphicFrameMkLst>
            <pc:docMk/>
            <pc:sldMk cId="2555458976" sldId="2076138083"/>
            <ac:graphicFrameMk id="5" creationId="{EABA7FF0-2E0C-4E6D-9292-B7CFBE988C77}"/>
          </ac:graphicFrameMkLst>
        </pc:graphicFrameChg>
      </pc:sldChg>
      <pc:sldChg chg="add">
        <pc:chgData name="Julie Descamp" userId="5ec9b45e-09f7-4acb-ae45-95f738816775" providerId="ADAL" clId="{4034F3DB-9455-450C-8CC6-89798B3C235D}" dt="2020-07-20T19:29:05.092" v="15" actId="22"/>
        <pc:sldMkLst>
          <pc:docMk/>
          <pc:sldMk cId="4141167225" sldId="2076138170"/>
        </pc:sldMkLst>
      </pc:sldChg>
      <pc:sldChg chg="del">
        <pc:chgData name="Julie Descamp" userId="5ec9b45e-09f7-4acb-ae45-95f738816775" providerId="ADAL" clId="{4034F3DB-9455-450C-8CC6-89798B3C235D}" dt="2020-07-20T19:30:18.506" v="24" actId="47"/>
        <pc:sldMkLst>
          <pc:docMk/>
          <pc:sldMk cId="3990387823" sldId="2076138770"/>
        </pc:sldMkLst>
      </pc:sldChg>
      <pc:sldChg chg="addSp modSp add mod">
        <pc:chgData name="Julie Descamp" userId="5ec9b45e-09f7-4acb-ae45-95f738816775" providerId="ADAL" clId="{4034F3DB-9455-450C-8CC6-89798B3C235D}" dt="2020-07-20T19:51:56.909" v="421" actId="13926"/>
        <pc:sldMkLst>
          <pc:docMk/>
          <pc:sldMk cId="216203546" sldId="2076138775"/>
        </pc:sldMkLst>
        <pc:spChg chg="add mod">
          <ac:chgData name="Julie Descamp" userId="5ec9b45e-09f7-4acb-ae45-95f738816775" providerId="ADAL" clId="{4034F3DB-9455-450C-8CC6-89798B3C235D}" dt="2020-07-20T19:30:04.750" v="23" actId="2085"/>
          <ac:spMkLst>
            <pc:docMk/>
            <pc:sldMk cId="216203546" sldId="2076138775"/>
            <ac:spMk id="2" creationId="{68FD988F-102A-4376-B4CB-25EEEE5B688F}"/>
          </ac:spMkLst>
        </pc:spChg>
        <pc:graphicFrameChg chg="mod">
          <ac:chgData name="Julie Descamp" userId="5ec9b45e-09f7-4acb-ae45-95f738816775" providerId="ADAL" clId="{4034F3DB-9455-450C-8CC6-89798B3C235D}" dt="2020-07-20T19:29:38.560" v="18" actId="1076"/>
          <ac:graphicFrameMkLst>
            <pc:docMk/>
            <pc:sldMk cId="216203546" sldId="2076138775"/>
            <ac:graphicFrameMk id="7" creationId="{A259FCC0-EE6B-41C8-8B8D-9A02EE7108FA}"/>
          </ac:graphicFrameMkLst>
        </pc:graphicFrameChg>
        <pc:graphicFrameChg chg="mod modGraphic">
          <ac:chgData name="Julie Descamp" userId="5ec9b45e-09f7-4acb-ae45-95f738816775" providerId="ADAL" clId="{4034F3DB-9455-450C-8CC6-89798B3C235D}" dt="2020-07-20T19:51:56.909" v="421" actId="13926"/>
          <ac:graphicFrameMkLst>
            <pc:docMk/>
            <pc:sldMk cId="216203546" sldId="2076138775"/>
            <ac:graphicFrameMk id="21" creationId="{7A939586-8503-46FB-A97E-283099793ADD}"/>
          </ac:graphicFrameMkLst>
        </pc:graphicFrameChg>
      </pc:sldChg>
      <pc:sldChg chg="modSp mod modShow">
        <pc:chgData name="Julie Descamp" userId="5ec9b45e-09f7-4acb-ae45-95f738816775" providerId="ADAL" clId="{4034F3DB-9455-450C-8CC6-89798B3C235D}" dt="2020-07-20T19:27:58.573" v="6" actId="729"/>
        <pc:sldMkLst>
          <pc:docMk/>
          <pc:sldMk cId="1043641822" sldId="2076138795"/>
        </pc:sldMkLst>
        <pc:graphicFrameChg chg="modGraphic">
          <ac:chgData name="Julie Descamp" userId="5ec9b45e-09f7-4acb-ae45-95f738816775" providerId="ADAL" clId="{4034F3DB-9455-450C-8CC6-89798B3C235D}" dt="2020-07-20T19:27:46.896" v="5" actId="6549"/>
          <ac:graphicFrameMkLst>
            <pc:docMk/>
            <pc:sldMk cId="1043641822" sldId="2076138795"/>
            <ac:graphicFrameMk id="5" creationId="{C84679D9-6217-4BC8-91A1-5E719ABAB63C}"/>
          </ac:graphicFrameMkLst>
        </pc:graphicFrameChg>
      </pc:sldChg>
      <pc:sldChg chg="modSp add mod">
        <pc:chgData name="Julie Descamp" userId="5ec9b45e-09f7-4acb-ae45-95f738816775" providerId="ADAL" clId="{4034F3DB-9455-450C-8CC6-89798B3C235D}" dt="2020-07-20T19:55:02.013" v="505" actId="2165"/>
        <pc:sldMkLst>
          <pc:docMk/>
          <pc:sldMk cId="1937300094" sldId="2076138800"/>
        </pc:sldMkLst>
        <pc:graphicFrameChg chg="modGraphic">
          <ac:chgData name="Julie Descamp" userId="5ec9b45e-09f7-4acb-ae45-95f738816775" providerId="ADAL" clId="{4034F3DB-9455-450C-8CC6-89798B3C235D}" dt="2020-07-20T19:55:02.013" v="505" actId="2165"/>
          <ac:graphicFrameMkLst>
            <pc:docMk/>
            <pc:sldMk cId="1937300094" sldId="2076138800"/>
            <ac:graphicFrameMk id="21" creationId="{7A939586-8503-46FB-A97E-283099793ADD}"/>
          </ac:graphicFrameMkLst>
        </pc:graphicFrameChg>
      </pc:sldChg>
      <pc:sldChg chg="modSp add mod">
        <pc:chgData name="Julie Descamp" userId="5ec9b45e-09f7-4acb-ae45-95f738816775" providerId="ADAL" clId="{4034F3DB-9455-450C-8CC6-89798B3C235D}" dt="2020-07-20T20:13:47.475" v="557" actId="20577"/>
        <pc:sldMkLst>
          <pc:docMk/>
          <pc:sldMk cId="1505827431" sldId="2076138801"/>
        </pc:sldMkLst>
        <pc:graphicFrameChg chg="mod modGraphic">
          <ac:chgData name="Julie Descamp" userId="5ec9b45e-09f7-4acb-ae45-95f738816775" providerId="ADAL" clId="{4034F3DB-9455-450C-8CC6-89798B3C235D}" dt="2020-07-20T20:13:47.475" v="557" actId="20577"/>
          <ac:graphicFrameMkLst>
            <pc:docMk/>
            <pc:sldMk cId="1505827431" sldId="2076138801"/>
            <ac:graphicFrameMk id="21" creationId="{7A939586-8503-46FB-A97E-283099793ADD}"/>
          </ac:graphicFrameMkLst>
        </pc:graphicFrameChg>
      </pc:sldChg>
    </pc:docChg>
  </pc:docChgLst>
  <pc:docChgLst>
    <pc:chgData name="Julie Descamp (CLEARWATER GROUP LLC)" userId="5ec9b45e-09f7-4acb-ae45-95f738816775" providerId="ADAL" clId="{4034F3DB-9455-450C-8CC6-89798B3C235D}"/>
    <pc:docChg chg="custSel delSld modSld sldOrd">
      <pc:chgData name="Julie Descamp (CLEARWATER GROUP LLC)" userId="5ec9b45e-09f7-4acb-ae45-95f738816775" providerId="ADAL" clId="{4034F3DB-9455-450C-8CC6-89798B3C235D}" dt="2020-07-21T17:59:02.004" v="261" actId="14734"/>
      <pc:docMkLst>
        <pc:docMk/>
      </pc:docMkLst>
      <pc:sldChg chg="modSp mod">
        <pc:chgData name="Julie Descamp (CLEARWATER GROUP LLC)" userId="5ec9b45e-09f7-4acb-ae45-95f738816775" providerId="ADAL" clId="{4034F3DB-9455-450C-8CC6-89798B3C235D}" dt="2020-07-21T17:54:32.061" v="124" actId="20577"/>
        <pc:sldMkLst>
          <pc:docMk/>
          <pc:sldMk cId="2177873951" sldId="257"/>
        </pc:sldMkLst>
        <pc:spChg chg="mod">
          <ac:chgData name="Julie Descamp (CLEARWATER GROUP LLC)" userId="5ec9b45e-09f7-4acb-ae45-95f738816775" providerId="ADAL" clId="{4034F3DB-9455-450C-8CC6-89798B3C235D}" dt="2020-07-21T17:54:32.061" v="124" actId="20577"/>
          <ac:spMkLst>
            <pc:docMk/>
            <pc:sldMk cId="2177873951" sldId="257"/>
            <ac:spMk id="3" creationId="{C052D5A3-26E2-42E4-A510-02AC3468E784}"/>
          </ac:spMkLst>
        </pc:spChg>
      </pc:sldChg>
      <pc:sldChg chg="del">
        <pc:chgData name="Julie Descamp (CLEARWATER GROUP LLC)" userId="5ec9b45e-09f7-4acb-ae45-95f738816775" providerId="ADAL" clId="{4034F3DB-9455-450C-8CC6-89798B3C235D}" dt="2020-07-21T17:56:38.645" v="259" actId="47"/>
        <pc:sldMkLst>
          <pc:docMk/>
          <pc:sldMk cId="3950826871" sldId="259"/>
        </pc:sldMkLst>
      </pc:sldChg>
      <pc:sldChg chg="del">
        <pc:chgData name="Julie Descamp (CLEARWATER GROUP LLC)" userId="5ec9b45e-09f7-4acb-ae45-95f738816775" providerId="ADAL" clId="{4034F3DB-9455-450C-8CC6-89798B3C235D}" dt="2020-07-21T17:56:40.967" v="260" actId="47"/>
        <pc:sldMkLst>
          <pc:docMk/>
          <pc:sldMk cId="564902193" sldId="260"/>
        </pc:sldMkLst>
      </pc:sldChg>
      <pc:sldChg chg="delSp modSp mod">
        <pc:chgData name="Julie Descamp (CLEARWATER GROUP LLC)" userId="5ec9b45e-09f7-4acb-ae45-95f738816775" providerId="ADAL" clId="{4034F3DB-9455-450C-8CC6-89798B3C235D}" dt="2020-07-21T17:51:53.272" v="31" actId="20577"/>
        <pc:sldMkLst>
          <pc:docMk/>
          <pc:sldMk cId="2555458976" sldId="2076138083"/>
        </pc:sldMkLst>
        <pc:spChg chg="del mod">
          <ac:chgData name="Julie Descamp (CLEARWATER GROUP LLC)" userId="5ec9b45e-09f7-4acb-ae45-95f738816775" providerId="ADAL" clId="{4034F3DB-9455-450C-8CC6-89798B3C235D}" dt="2020-07-21T17:51:37.521" v="17" actId="478"/>
          <ac:spMkLst>
            <pc:docMk/>
            <pc:sldMk cId="2555458976" sldId="2076138083"/>
            <ac:spMk id="4" creationId="{42E96F20-E324-477E-8850-0BB86AB184CA}"/>
          </ac:spMkLst>
        </pc:spChg>
        <pc:graphicFrameChg chg="mod modGraphic">
          <ac:chgData name="Julie Descamp (CLEARWATER GROUP LLC)" userId="5ec9b45e-09f7-4acb-ae45-95f738816775" providerId="ADAL" clId="{4034F3DB-9455-450C-8CC6-89798B3C235D}" dt="2020-07-21T17:51:53.272" v="31" actId="20577"/>
          <ac:graphicFrameMkLst>
            <pc:docMk/>
            <pc:sldMk cId="2555458976" sldId="2076138083"/>
            <ac:graphicFrameMk id="5" creationId="{EABA7FF0-2E0C-4E6D-9292-B7CFBE988C77}"/>
          </ac:graphicFrameMkLst>
        </pc:graphicFrameChg>
      </pc:sldChg>
      <pc:sldChg chg="modSp mod">
        <pc:chgData name="Julie Descamp (CLEARWATER GROUP LLC)" userId="5ec9b45e-09f7-4acb-ae45-95f738816775" providerId="ADAL" clId="{4034F3DB-9455-450C-8CC6-89798B3C235D}" dt="2020-07-21T17:54:01.121" v="81" actId="20577"/>
        <pc:sldMkLst>
          <pc:docMk/>
          <pc:sldMk cId="216203546" sldId="2076138775"/>
        </pc:sldMkLst>
        <pc:graphicFrameChg chg="mod modGraphic">
          <ac:chgData name="Julie Descamp (CLEARWATER GROUP LLC)" userId="5ec9b45e-09f7-4acb-ae45-95f738816775" providerId="ADAL" clId="{4034F3DB-9455-450C-8CC6-89798B3C235D}" dt="2020-07-21T17:53:45.580" v="75"/>
          <ac:graphicFrameMkLst>
            <pc:docMk/>
            <pc:sldMk cId="216203546" sldId="2076138775"/>
            <ac:graphicFrameMk id="7" creationId="{A259FCC0-EE6B-41C8-8B8D-9A02EE7108FA}"/>
          </ac:graphicFrameMkLst>
        </pc:graphicFrameChg>
        <pc:graphicFrameChg chg="mod modGraphic">
          <ac:chgData name="Julie Descamp (CLEARWATER GROUP LLC)" userId="5ec9b45e-09f7-4acb-ae45-95f738816775" providerId="ADAL" clId="{4034F3DB-9455-450C-8CC6-89798B3C235D}" dt="2020-07-21T17:54:01.121" v="81" actId="20577"/>
          <ac:graphicFrameMkLst>
            <pc:docMk/>
            <pc:sldMk cId="216203546" sldId="2076138775"/>
            <ac:graphicFrameMk id="21" creationId="{7A939586-8503-46FB-A97E-283099793ADD}"/>
          </ac:graphicFrameMkLst>
        </pc:graphicFrameChg>
      </pc:sldChg>
      <pc:sldChg chg="addSp delSp modSp mod ord modShow">
        <pc:chgData name="Julie Descamp (CLEARWATER GROUP LLC)" userId="5ec9b45e-09f7-4acb-ae45-95f738816775" providerId="ADAL" clId="{4034F3DB-9455-450C-8CC6-89798B3C235D}" dt="2020-07-21T17:59:02.004" v="261" actId="14734"/>
        <pc:sldMkLst>
          <pc:docMk/>
          <pc:sldMk cId="1043641822" sldId="2076138795"/>
        </pc:sldMkLst>
        <pc:spChg chg="mod">
          <ac:chgData name="Julie Descamp (CLEARWATER GROUP LLC)" userId="5ec9b45e-09f7-4acb-ae45-95f738816775" providerId="ADAL" clId="{4034F3DB-9455-450C-8CC6-89798B3C235D}" dt="2020-07-21T17:51:29.035" v="15" actId="20577"/>
          <ac:spMkLst>
            <pc:docMk/>
            <pc:sldMk cId="1043641822" sldId="2076138795"/>
            <ac:spMk id="3" creationId="{E30AC91A-6C59-47D1-AC03-4B092D1FF3D8}"/>
          </ac:spMkLst>
        </pc:spChg>
        <pc:graphicFrameChg chg="del">
          <ac:chgData name="Julie Descamp (CLEARWATER GROUP LLC)" userId="5ec9b45e-09f7-4acb-ae45-95f738816775" providerId="ADAL" clId="{4034F3DB-9455-450C-8CC6-89798B3C235D}" dt="2020-07-21T17:51:08.332" v="2" actId="478"/>
          <ac:graphicFrameMkLst>
            <pc:docMk/>
            <pc:sldMk cId="1043641822" sldId="2076138795"/>
            <ac:graphicFrameMk id="2" creationId="{12153BC4-8E77-46AA-B160-13C3D0D9C42F}"/>
          </ac:graphicFrameMkLst>
        </pc:graphicFrameChg>
        <pc:graphicFrameChg chg="add modGraphic">
          <ac:chgData name="Julie Descamp (CLEARWATER GROUP LLC)" userId="5ec9b45e-09f7-4acb-ae45-95f738816775" providerId="ADAL" clId="{4034F3DB-9455-450C-8CC6-89798B3C235D}" dt="2020-07-21T17:59:02.004" v="261" actId="14734"/>
          <ac:graphicFrameMkLst>
            <pc:docMk/>
            <pc:sldMk cId="1043641822" sldId="2076138795"/>
            <ac:graphicFrameMk id="4" creationId="{C20BBB31-0405-4D81-B9B1-9A76EFC69421}"/>
          </ac:graphicFrameMkLst>
        </pc:graphicFrameChg>
        <pc:graphicFrameChg chg="del">
          <ac:chgData name="Julie Descamp (CLEARWATER GROUP LLC)" userId="5ec9b45e-09f7-4acb-ae45-95f738816775" providerId="ADAL" clId="{4034F3DB-9455-450C-8CC6-89798B3C235D}" dt="2020-07-21T17:51:13.331" v="3" actId="478"/>
          <ac:graphicFrameMkLst>
            <pc:docMk/>
            <pc:sldMk cId="1043641822" sldId="2076138795"/>
            <ac:graphicFrameMk id="5" creationId="{C84679D9-6217-4BC8-91A1-5E719ABAB63C}"/>
          </ac:graphicFrameMkLst>
        </pc:graphicFrameChg>
      </pc:sldChg>
      <pc:sldChg chg="modSp mod">
        <pc:chgData name="Julie Descamp (CLEARWATER GROUP LLC)" userId="5ec9b45e-09f7-4acb-ae45-95f738816775" providerId="ADAL" clId="{4034F3DB-9455-450C-8CC6-89798B3C235D}" dt="2020-07-21T17:52:23.401" v="40" actId="20577"/>
        <pc:sldMkLst>
          <pc:docMk/>
          <pc:sldMk cId="3630274586" sldId="2076138799"/>
        </pc:sldMkLst>
        <pc:graphicFrameChg chg="mod modGraphic">
          <ac:chgData name="Julie Descamp (CLEARWATER GROUP LLC)" userId="5ec9b45e-09f7-4acb-ae45-95f738816775" providerId="ADAL" clId="{4034F3DB-9455-450C-8CC6-89798B3C235D}" dt="2020-07-21T17:52:23.401" v="40" actId="20577"/>
          <ac:graphicFrameMkLst>
            <pc:docMk/>
            <pc:sldMk cId="3630274586" sldId="2076138799"/>
            <ac:graphicFrameMk id="5" creationId="{C233E314-5CAA-43B3-A8B4-F655FB17AAE0}"/>
          </ac:graphicFrameMkLst>
        </pc:graphicFrameChg>
      </pc:sldChg>
      <pc:sldChg chg="modSp mod">
        <pc:chgData name="Julie Descamp (CLEARWATER GROUP LLC)" userId="5ec9b45e-09f7-4acb-ae45-95f738816775" providerId="ADAL" clId="{4034F3DB-9455-450C-8CC6-89798B3C235D}" dt="2020-07-21T17:55:39.241" v="195" actId="13926"/>
        <pc:sldMkLst>
          <pc:docMk/>
          <pc:sldMk cId="1937300094" sldId="2076138800"/>
        </pc:sldMkLst>
        <pc:graphicFrameChg chg="modGraphic">
          <ac:chgData name="Julie Descamp (CLEARWATER GROUP LLC)" userId="5ec9b45e-09f7-4acb-ae45-95f738816775" providerId="ADAL" clId="{4034F3DB-9455-450C-8CC6-89798B3C235D}" dt="2020-07-21T17:55:39.241" v="195" actId="13926"/>
          <ac:graphicFrameMkLst>
            <pc:docMk/>
            <pc:sldMk cId="1937300094" sldId="2076138800"/>
            <ac:graphicFrameMk id="21" creationId="{7A939586-8503-46FB-A97E-283099793ADD}"/>
          </ac:graphicFrameMkLst>
        </pc:graphicFrameChg>
      </pc:sldChg>
      <pc:sldChg chg="modSp mod">
        <pc:chgData name="Julie Descamp (CLEARWATER GROUP LLC)" userId="5ec9b45e-09f7-4acb-ae45-95f738816775" providerId="ADAL" clId="{4034F3DB-9455-450C-8CC6-89798B3C235D}" dt="2020-07-21T17:56:33.007" v="258" actId="13926"/>
        <pc:sldMkLst>
          <pc:docMk/>
          <pc:sldMk cId="1505827431" sldId="2076138801"/>
        </pc:sldMkLst>
        <pc:graphicFrameChg chg="modGraphic">
          <ac:chgData name="Julie Descamp (CLEARWATER GROUP LLC)" userId="5ec9b45e-09f7-4acb-ae45-95f738816775" providerId="ADAL" clId="{4034F3DB-9455-450C-8CC6-89798B3C235D}" dt="2020-07-21T17:56:33.007" v="258" actId="13926"/>
          <ac:graphicFrameMkLst>
            <pc:docMk/>
            <pc:sldMk cId="1505827431" sldId="2076138801"/>
            <ac:graphicFrameMk id="21" creationId="{7A939586-8503-46FB-A97E-283099793ADD}"/>
          </ac:graphicFrameMkLst>
        </pc:graphicFrameChg>
      </pc:sldChg>
    </pc:docChg>
  </pc:docChgLst>
  <pc:docChgLst>
    <pc:chgData name="Julie Descamp (CLEARWATER GROUP LLC)" userId="5ec9b45e-09f7-4acb-ae45-95f738816775" providerId="ADAL" clId="{2446AC37-5FB8-4A63-957C-987585A52BD7}"/>
    <pc:docChg chg="custSel addSld delSld modSld">
      <pc:chgData name="Julie Descamp (CLEARWATER GROUP LLC)" userId="5ec9b45e-09f7-4acb-ae45-95f738816775" providerId="ADAL" clId="{2446AC37-5FB8-4A63-957C-987585A52BD7}" dt="2020-08-21T19:46:00.289" v="120" actId="113"/>
      <pc:docMkLst>
        <pc:docMk/>
      </pc:docMkLst>
      <pc:sldChg chg="modSp mod">
        <pc:chgData name="Julie Descamp (CLEARWATER GROUP LLC)" userId="5ec9b45e-09f7-4acb-ae45-95f738816775" providerId="ADAL" clId="{2446AC37-5FB8-4A63-957C-987585A52BD7}" dt="2020-08-21T19:43:12.724" v="107" actId="20577"/>
        <pc:sldMkLst>
          <pc:docMk/>
          <pc:sldMk cId="216203546" sldId="2076138775"/>
        </pc:sldMkLst>
        <pc:graphicFrameChg chg="modGraphic">
          <ac:chgData name="Julie Descamp (CLEARWATER GROUP LLC)" userId="5ec9b45e-09f7-4acb-ae45-95f738816775" providerId="ADAL" clId="{2446AC37-5FB8-4A63-957C-987585A52BD7}" dt="2020-08-21T19:42:39.286" v="76" actId="20577"/>
          <ac:graphicFrameMkLst>
            <pc:docMk/>
            <pc:sldMk cId="216203546" sldId="2076138775"/>
            <ac:graphicFrameMk id="7" creationId="{A259FCC0-EE6B-41C8-8B8D-9A02EE7108FA}"/>
          </ac:graphicFrameMkLst>
        </pc:graphicFrameChg>
        <pc:graphicFrameChg chg="modGraphic">
          <ac:chgData name="Julie Descamp (CLEARWATER GROUP LLC)" userId="5ec9b45e-09f7-4acb-ae45-95f738816775" providerId="ADAL" clId="{2446AC37-5FB8-4A63-957C-987585A52BD7}" dt="2020-08-21T19:43:12.724" v="107" actId="20577"/>
          <ac:graphicFrameMkLst>
            <pc:docMk/>
            <pc:sldMk cId="216203546" sldId="2076138775"/>
            <ac:graphicFrameMk id="21" creationId="{7A939586-8503-46FB-A97E-283099793ADD}"/>
          </ac:graphicFrameMkLst>
        </pc:graphicFrameChg>
      </pc:sldChg>
      <pc:sldChg chg="delSp modSp new add del mod">
        <pc:chgData name="Julie Descamp (CLEARWATER GROUP LLC)" userId="5ec9b45e-09f7-4acb-ae45-95f738816775" providerId="ADAL" clId="{2446AC37-5FB8-4A63-957C-987585A52BD7}" dt="2020-08-17T21:18:51.629" v="32" actId="47"/>
        <pc:sldMkLst>
          <pc:docMk/>
          <pc:sldMk cId="1382882722" sldId="2076138802"/>
        </pc:sldMkLst>
        <pc:spChg chg="mod">
          <ac:chgData name="Julie Descamp (CLEARWATER GROUP LLC)" userId="5ec9b45e-09f7-4acb-ae45-95f738816775" providerId="ADAL" clId="{2446AC37-5FB8-4A63-957C-987585A52BD7}" dt="2020-08-17T21:17:44.428" v="27" actId="313"/>
          <ac:spMkLst>
            <pc:docMk/>
            <pc:sldMk cId="1382882722" sldId="2076138802"/>
            <ac:spMk id="2" creationId="{345CDB60-0ECA-4C7F-BB6C-8320F54F63EA}"/>
          </ac:spMkLst>
        </pc:spChg>
        <pc:spChg chg="del">
          <ac:chgData name="Julie Descamp (CLEARWATER GROUP LLC)" userId="5ec9b45e-09f7-4acb-ae45-95f738816775" providerId="ADAL" clId="{2446AC37-5FB8-4A63-957C-987585A52BD7}" dt="2020-08-17T21:17:27.170" v="1" actId="478"/>
          <ac:spMkLst>
            <pc:docMk/>
            <pc:sldMk cId="1382882722" sldId="2076138802"/>
            <ac:spMk id="3" creationId="{38EC8F41-A1BA-4B6B-96E9-1D4D2EBB19E3}"/>
          </ac:spMkLst>
        </pc:spChg>
        <pc:graphicFrameChg chg="mod modGraphic">
          <ac:chgData name="Julie Descamp (CLEARWATER GROUP LLC)" userId="5ec9b45e-09f7-4acb-ae45-95f738816775" providerId="ADAL" clId="{2446AC37-5FB8-4A63-957C-987585A52BD7}" dt="2020-08-17T21:18:23.154" v="31" actId="14100"/>
          <ac:graphicFrameMkLst>
            <pc:docMk/>
            <pc:sldMk cId="1382882722" sldId="2076138802"/>
            <ac:graphicFrameMk id="4" creationId="{AC0EFD80-73CD-4100-AB3F-34707BAD98C4}"/>
          </ac:graphicFrameMkLst>
        </pc:graphicFrameChg>
      </pc:sldChg>
      <pc:sldChg chg="modSp mod">
        <pc:chgData name="Julie Descamp (CLEARWATER GROUP LLC)" userId="5ec9b45e-09f7-4acb-ae45-95f738816775" providerId="ADAL" clId="{2446AC37-5FB8-4A63-957C-987585A52BD7}" dt="2020-08-21T19:44:56.839" v="114" actId="113"/>
        <pc:sldMkLst>
          <pc:docMk/>
          <pc:sldMk cId="4114345250" sldId="2076138804"/>
        </pc:sldMkLst>
        <pc:graphicFrameChg chg="modGraphic">
          <ac:chgData name="Julie Descamp (CLEARWATER GROUP LLC)" userId="5ec9b45e-09f7-4acb-ae45-95f738816775" providerId="ADAL" clId="{2446AC37-5FB8-4A63-957C-987585A52BD7}" dt="2020-08-21T19:44:56.839" v="114" actId="113"/>
          <ac:graphicFrameMkLst>
            <pc:docMk/>
            <pc:sldMk cId="4114345250" sldId="2076138804"/>
            <ac:graphicFrameMk id="4" creationId="{7537B816-BA1B-4E88-9E36-1ABB78611D9E}"/>
          </ac:graphicFrameMkLst>
        </pc:graphicFrameChg>
      </pc:sldChg>
      <pc:sldChg chg="modSp mod">
        <pc:chgData name="Julie Descamp (CLEARWATER GROUP LLC)" userId="5ec9b45e-09f7-4acb-ae45-95f738816775" providerId="ADAL" clId="{2446AC37-5FB8-4A63-957C-987585A52BD7}" dt="2020-08-21T19:46:00.289" v="120" actId="113"/>
        <pc:sldMkLst>
          <pc:docMk/>
          <pc:sldMk cId="3883716302" sldId="2076138805"/>
        </pc:sldMkLst>
        <pc:graphicFrameChg chg="modGraphic">
          <ac:chgData name="Julie Descamp (CLEARWATER GROUP LLC)" userId="5ec9b45e-09f7-4acb-ae45-95f738816775" providerId="ADAL" clId="{2446AC37-5FB8-4A63-957C-987585A52BD7}" dt="2020-08-21T19:46:00.289" v="120" actId="113"/>
          <ac:graphicFrameMkLst>
            <pc:docMk/>
            <pc:sldMk cId="3883716302" sldId="2076138805"/>
            <ac:graphicFrameMk id="4" creationId="{E5142434-4FF0-49F6-9395-CDFD180F79F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C2907-C2ED-4476-BBB6-D51217ED15F0}" type="datetimeFigureOut">
              <a:rPr lang="en-US" smtClean="0"/>
              <a:t>8/21/2020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B38EC-F247-4FF5-99C2-0E1737A4DC4F}" type="slidenum">
              <a:rPr lang="en-US" smtClean="0"/>
              <a:t>‹#›</a:t>
            </a:fld>
            <a:endParaRPr lang="en-US"/>
          </a:p>
        </p:txBody>
      </p:sp>
    </p:spTree>
    <p:extLst>
      <p:ext uri="{BB962C8B-B14F-4D97-AF65-F5344CB8AC3E}">
        <p14:creationId xmlns:p14="http://schemas.microsoft.com/office/powerpoint/2010/main" val="385090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8/21/2020 11:58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5433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2698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CDB4EEE-C0E4-480C-94FF-08B17096B53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47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AED6F-B5CA-4410-9AD3-C0AFE13BD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7666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AED6F-B5CA-4410-9AD3-C0AFE13BD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757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AED6F-B5CA-4410-9AD3-C0AFE13BD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19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AED6F-B5CA-4410-9AD3-C0AFE13BD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5086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0099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12198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72185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9510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4808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02222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1315491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42142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621563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70463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9923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7777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424491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934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792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21653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39965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07827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8/21/2020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4786453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7635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3457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757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323627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1E41-7C9A-45AB-9E38-7ACD61C41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0B0AC-B43D-4029-A122-E3F2F32840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6A1AE-C60A-41F4-808C-F70DFEBB20D6}"/>
              </a:ext>
            </a:extLst>
          </p:cNvPr>
          <p:cNvSpPr>
            <a:spLocks noGrp="1"/>
          </p:cNvSpPr>
          <p:nvPr>
            <p:ph type="dt" sz="half" idx="10"/>
          </p:nvPr>
        </p:nvSpPr>
        <p:spPr/>
        <p:txBody>
          <a:bodyPr/>
          <a:lstStyle/>
          <a:p>
            <a:fld id="{5ACAADAA-B580-497C-B72E-1B3FFE474F4D}" type="datetimeFigureOut">
              <a:rPr lang="en-US" smtClean="0"/>
              <a:t>8/21/2020</a:t>
            </a:fld>
            <a:endParaRPr lang="en-US"/>
          </a:p>
        </p:txBody>
      </p:sp>
      <p:sp>
        <p:nvSpPr>
          <p:cNvPr id="5" name="Footer Placeholder 4">
            <a:extLst>
              <a:ext uri="{FF2B5EF4-FFF2-40B4-BE49-F238E27FC236}">
                <a16:creationId xmlns:a16="http://schemas.microsoft.com/office/drawing/2014/main" id="{C7FFBC26-A9B9-4A55-A851-51FB8F1CD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35C58-0759-45B3-8B2F-94125EBC0D3C}"/>
              </a:ext>
            </a:extLst>
          </p:cNvPr>
          <p:cNvSpPr>
            <a:spLocks noGrp="1"/>
          </p:cNvSpPr>
          <p:nvPr>
            <p:ph type="sldNum" sz="quarter" idx="12"/>
          </p:nvPr>
        </p:nvSpPr>
        <p:spPr/>
        <p:txBody>
          <a:bodyPr/>
          <a:lstStyle/>
          <a:p>
            <a:fld id="{66ED684E-61C6-41EB-BC2A-8A29F0E82502}" type="slidenum">
              <a:rPr lang="en-US" smtClean="0"/>
              <a:t>‹#›</a:t>
            </a:fld>
            <a:endParaRPr lang="en-US"/>
          </a:p>
        </p:txBody>
      </p:sp>
    </p:spTree>
    <p:extLst>
      <p:ext uri="{BB962C8B-B14F-4D97-AF65-F5344CB8AC3E}">
        <p14:creationId xmlns:p14="http://schemas.microsoft.com/office/powerpoint/2010/main" val="26803752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173940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99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3332464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5247643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811366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8112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405171265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9367514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393536373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230841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92277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326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710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89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2433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159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335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962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30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61274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063190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5045415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322377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630670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956088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35603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67490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7455952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186773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0508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05032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430009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13232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0361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043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3265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456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373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7717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069860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73337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8F8F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1700994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4313"/>
            </a:lvl1pPr>
          </a:lstStyle>
          <a:p>
            <a:r>
              <a:rPr lang="en-US"/>
              <a:t>Click to edit Master title style</a:t>
            </a:r>
          </a:p>
        </p:txBody>
      </p:sp>
    </p:spTree>
    <p:extLst>
      <p:ext uri="{BB962C8B-B14F-4D97-AF65-F5344CB8AC3E}">
        <p14:creationId xmlns:p14="http://schemas.microsoft.com/office/powerpoint/2010/main" val="15513595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77557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55546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8F8F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1591563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3395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51"/>
            <a:ext cx="4795873" cy="1267431"/>
          </a:xfrm>
        </p:spPr>
        <p:txBody>
          <a:bodyPr wrap="square" anchor="t">
            <a:spAutoFit/>
          </a:bodyPr>
          <a:lstStyle>
            <a:lvl1pPr>
              <a:lnSpc>
                <a:spcPct val="100000"/>
              </a:lnSpc>
              <a:defRPr sz="3526" spc="-49"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3968225430"/>
      </p:ext>
    </p:extLst>
  </p:cSld>
  <p:clrMapOvr>
    <a:masterClrMapping/>
  </p:clrMapOvr>
  <p:transition>
    <p:fade/>
  </p:transition>
  <p:extLst>
    <p:ext uri="{DCECCB84-F9BA-43D5-87BE-67443E8EF086}">
      <p15:sldGuideLst xmlns:p15="http://schemas.microsoft.com/office/powerpoint/2012/main">
        <p15:guide id="1" pos="349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47120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4350418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238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23964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18951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92614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748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58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317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863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22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5713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253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1244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7777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27440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theme" Target="../theme/theme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image" Target="../media/image11.png"/><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3.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image" Target="../media/image1.emf"/><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theme" Target="../theme/theme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8" Type="http://schemas.openxmlformats.org/officeDocument/2006/relationships/slideLayout" Target="../slideLayouts/slideLayout94.xml"/><Relationship Id="rId3"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78" r:id="rId33"/>
    <p:sldLayoutId id="2147484879" r:id="rId34"/>
    <p:sldLayoutId id="2147484880" r:id="rId35"/>
    <p:sldLayoutId id="2147483701" r:id="rId36"/>
    <p:sldLayoutId id="2147489029" r:id="rId37"/>
    <p:sldLayoutId id="2147489030" r:id="rId38"/>
    <p:sldLayoutId id="2147489031" r:id="rId39"/>
    <p:sldLayoutId id="2147484801" r:id="rId40"/>
    <p:sldLayoutId id="2147489318" r:id="rId41"/>
    <p:sldLayoutId id="2147489045" r:id="rId42"/>
    <p:sldLayoutId id="2147489319" r:id="rId43"/>
    <p:sldLayoutId id="2147489320"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3643344"/>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39014799"/>
      </p:ext>
    </p:extLst>
  </p:cSld>
  <p:clrMap bg1="lt1" tx1="dk1" bg2="lt2" tx2="dk2" accent1="accent1" accent2="accent2" accent3="accent3" accent4="accent4" accent5="accent5" accent6="accent6" hlink="hlink" folHlink="folHlink"/>
  <p:sldLayoutIdLst>
    <p:sldLayoutId id="2147489308" r:id="rId1"/>
    <p:sldLayoutId id="2147489309" r:id="rId2"/>
    <p:sldLayoutId id="2147489310" r:id="rId3"/>
    <p:sldLayoutId id="2147489311" r:id="rId4"/>
    <p:sldLayoutId id="2147489312" r:id="rId5"/>
    <p:sldLayoutId id="2147489313" r:id="rId6"/>
    <p:sldLayoutId id="2147489314" r:id="rId7"/>
    <p:sldLayoutId id="2147489315" r:id="rId8"/>
    <p:sldLayoutId id="2147489316" r:id="rId9"/>
    <p:sldLayoutId id="2147489317"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11908120"/>
      </p:ext>
    </p:extLst>
  </p:cSld>
  <p:clrMap bg1="lt1" tx1="dk1" bg2="lt2" tx2="dk2" accent1="accent1" accent2="accent2" accent3="accent3" accent4="accent4" accent5="accent5" accent6="accent6" hlink="hlink" folHlink="folHlink"/>
  <p:sldLayoutIdLst>
    <p:sldLayoutId id="2147485592" r:id="rId1"/>
    <p:sldLayoutId id="2147485593" r:id="rId2"/>
    <p:sldLayoutId id="2147485594" r:id="rId3"/>
    <p:sldLayoutId id="2147485595" r:id="rId4"/>
    <p:sldLayoutId id="2147485596" r:id="rId5"/>
    <p:sldLayoutId id="2147485597" r:id="rId6"/>
    <p:sldLayoutId id="2147485598" r:id="rId7"/>
    <p:sldLayoutId id="2147485599" r:id="rId8"/>
    <p:sldLayoutId id="2147485600" r:id="rId9"/>
    <p:sldLayoutId id="2147485601" r:id="rId10"/>
    <p:sldLayoutId id="2147485602" r:id="rId11"/>
    <p:sldLayoutId id="2147485603" r:id="rId12"/>
    <p:sldLayoutId id="2147485604" r:id="rId13"/>
    <p:sldLayoutId id="2147485605" r:id="rId14"/>
    <p:sldLayoutId id="2147485606" r:id="rId15"/>
    <p:sldLayoutId id="2147485607" r:id="rId16"/>
    <p:sldLayoutId id="2147485608" r:id="rId17"/>
    <p:sldLayoutId id="2147485609" r:id="rId18"/>
    <p:sldLayoutId id="2147485610" r:id="rId19"/>
    <p:sldLayoutId id="2147485611" r:id="rId20"/>
    <p:sldLayoutId id="2147485612" r:id="rId21"/>
    <p:sldLayoutId id="2147485613" r:id="rId22"/>
    <p:sldLayoutId id="2147485614" r:id="rId23"/>
    <p:sldLayoutId id="2147485615" r:id="rId24"/>
    <p:sldLayoutId id="2147485616" r:id="rId25"/>
    <p:sldLayoutId id="2147485617" r:id="rId26"/>
    <p:sldLayoutId id="2147485618" r:id="rId27"/>
    <p:sldLayoutId id="2147485619" r:id="rId28"/>
    <p:sldLayoutId id="2147485620" r:id="rId29"/>
    <p:sldLayoutId id="2147485621" r:id="rId30"/>
    <p:sldLayoutId id="2147485622" r:id="rId31"/>
    <p:sldLayoutId id="2147485623" r:id="rId32"/>
    <p:sldLayoutId id="2147485624" r:id="rId33"/>
    <p:sldLayoutId id="2147485625" r:id="rId34"/>
    <p:sldLayoutId id="2147485626" r:id="rId3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8.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hyperlink" Target="https://microsoft.sharepoint.com/:f:/t/MicrosoftVirtualTrainingDaysBaselineESI/El68Jn7YpLFMjeBIMPXpI_4BhNuJJR9RFSurN_HMQGcwSw?e=uCDYLe"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mailto:gbundy@microsoft.com" TargetMode="External"/><Relationship Id="rId5" Type="http://schemas.openxmlformats.org/officeDocument/2006/relationships/hyperlink" Target="mailto:v-juldes@microsoft.com" TargetMode="External"/><Relationship Id="rId4" Type="http://schemas.openxmlformats.org/officeDocument/2006/relationships/hyperlink" Target="https://microsoft.sharepoint.com/:f:/t/MicrosoftVirtualTrainingDaysBaselineESI/Ek-9ZQOeHVBGufCCnbfnA3wBd5dqnPJ-YGHkGdeFbd0LOA?e=oXXDB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mailto:v-juldes@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118.xml"/><Relationship Id="rId4" Type="http://schemas.openxmlformats.org/officeDocument/2006/relationships/hyperlink" Target="mailto:gbundy@microsoft.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1201400" cy="553998"/>
          </a:xfrm>
        </p:spPr>
        <p:txBody>
          <a:bodyPr/>
          <a:lstStyle/>
          <a:p>
            <a:r>
              <a:rPr lang="en-US" dirty="0"/>
              <a:t>Microsoft Virtual Events | Content Review</a:t>
            </a:r>
          </a:p>
        </p:txBody>
      </p:sp>
    </p:spTree>
    <p:extLst>
      <p:ext uri="{BB962C8B-B14F-4D97-AF65-F5344CB8AC3E}">
        <p14:creationId xmlns:p14="http://schemas.microsoft.com/office/powerpoint/2010/main" val="176778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D6F0C10-0AA4-4298-A4F6-7CC10A0B7945}"/>
              </a:ext>
            </a:extLst>
          </p:cNvPr>
          <p:cNvSpPr>
            <a:spLocks noChangeArrowheads="1"/>
          </p:cNvSpPr>
          <p:nvPr/>
        </p:nvSpPr>
        <p:spPr bwMode="auto">
          <a:xfrm>
            <a:off x="-2193185" y="339632"/>
            <a:ext cx="1219200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ts val="60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 name="TextBox 2">
            <a:extLst>
              <a:ext uri="{FF2B5EF4-FFF2-40B4-BE49-F238E27FC236}">
                <a16:creationId xmlns:a16="http://schemas.microsoft.com/office/drawing/2014/main" id="{C052D5A3-26E2-42E4-A510-02AC3468E784}"/>
              </a:ext>
            </a:extLst>
          </p:cNvPr>
          <p:cNvSpPr txBox="1"/>
          <p:nvPr/>
        </p:nvSpPr>
        <p:spPr>
          <a:xfrm>
            <a:off x="405016" y="331937"/>
            <a:ext cx="11622860" cy="369332"/>
          </a:xfrm>
          <a:prstGeom prst="rect">
            <a:avLst/>
          </a:prstGeom>
          <a:noFill/>
        </p:spPr>
        <p:txBody>
          <a:bodyPr wrap="square" lIns="0" tIns="0" rIns="0" bIns="0" rtlCol="0">
            <a:spAutoFit/>
          </a:bodyPr>
          <a:lstStyle/>
          <a:p>
            <a:pPr>
              <a:defRPr/>
            </a:pPr>
            <a:r>
              <a:rPr lang="en-US" sz="2400" dirty="0">
                <a:gradFill>
                  <a:gsLst>
                    <a:gs pos="2917">
                      <a:srgbClr val="000000"/>
                    </a:gs>
                    <a:gs pos="30000">
                      <a:srgbClr val="000000"/>
                    </a:gs>
                  </a:gsLst>
                  <a:lin ang="5400000" scaled="0"/>
                </a:gradFill>
                <a:latin typeface="Segoe UI"/>
              </a:rPr>
              <a:t>.</a:t>
            </a:r>
          </a:p>
        </p:txBody>
      </p:sp>
      <p:sp>
        <p:nvSpPr>
          <p:cNvPr id="8" name="Rectangle 1">
            <a:extLst>
              <a:ext uri="{FF2B5EF4-FFF2-40B4-BE49-F238E27FC236}">
                <a16:creationId xmlns:a16="http://schemas.microsoft.com/office/drawing/2014/main" id="{21F8ED8C-AE62-48E9-9D11-7878C4275C11}"/>
              </a:ext>
            </a:extLst>
          </p:cNvPr>
          <p:cNvSpPr>
            <a:spLocks noChangeArrowheads="1"/>
          </p:cNvSpPr>
          <p:nvPr/>
        </p:nvSpPr>
        <p:spPr bwMode="auto">
          <a:xfrm>
            <a:off x="5414963" y="1430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21" name="Table 20">
            <a:extLst>
              <a:ext uri="{FF2B5EF4-FFF2-40B4-BE49-F238E27FC236}">
                <a16:creationId xmlns:a16="http://schemas.microsoft.com/office/drawing/2014/main" id="{7A939586-8503-46FB-A97E-283099793ADD}"/>
              </a:ext>
            </a:extLst>
          </p:cNvPr>
          <p:cNvGraphicFramePr>
            <a:graphicFrameLocks noGrp="1"/>
          </p:cNvGraphicFramePr>
          <p:nvPr>
            <p:extLst>
              <p:ext uri="{D42A27DB-BD31-4B8C-83A1-F6EECF244321}">
                <p14:modId xmlns:p14="http://schemas.microsoft.com/office/powerpoint/2010/main" val="855731977"/>
              </p:ext>
            </p:extLst>
          </p:nvPr>
        </p:nvGraphicFramePr>
        <p:xfrm>
          <a:off x="521410" y="110800"/>
          <a:ext cx="10286429" cy="5426450"/>
        </p:xfrm>
        <a:graphic>
          <a:graphicData uri="http://schemas.openxmlformats.org/drawingml/2006/table">
            <a:tbl>
              <a:tblPr/>
              <a:tblGrid>
                <a:gridCol w="10286429">
                  <a:extLst>
                    <a:ext uri="{9D8B030D-6E8A-4147-A177-3AD203B41FA5}">
                      <a16:colId xmlns:a16="http://schemas.microsoft.com/office/drawing/2014/main" val="2051619361"/>
                    </a:ext>
                  </a:extLst>
                </a:gridCol>
              </a:tblGrid>
              <a:tr h="273524">
                <a:tc>
                  <a:txBody>
                    <a:bodyPr/>
                    <a:lstStyle/>
                    <a:p>
                      <a:pPr algn="l" fontAlgn="base"/>
                      <a:r>
                        <a:rPr lang="en-US" sz="1400" b="1" i="0">
                          <a:solidFill>
                            <a:srgbClr val="FFFFFF"/>
                          </a:solidFill>
                          <a:effectLst/>
                          <a:latin typeface="Segoe UI" panose="020B0502040204020203" pitchFamily="34" charset="0"/>
                        </a:rPr>
                        <a:t>Part 2</a:t>
                      </a:r>
                      <a:endParaRPr lang="en-US" sz="1400" b="1" i="0">
                        <a:solidFill>
                          <a:srgbClr val="FFFFFF"/>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24606" cap="flat" cmpd="sng" algn="ctr">
                      <a:solidFill>
                        <a:srgbClr val="FFFFFF"/>
                      </a:solidFill>
                      <a:prstDash val="solid"/>
                      <a:round/>
                      <a:headEnd type="none" w="med" len="med"/>
                      <a:tailEnd type="none" w="med" len="med"/>
                    </a:lnB>
                    <a:solidFill>
                      <a:srgbClr val="525252"/>
                    </a:solidFill>
                  </a:tcPr>
                </a:tc>
                <a:extLst>
                  <a:ext uri="{0D108BD9-81ED-4DB2-BD59-A6C34878D82A}">
                    <a16:rowId xmlns:a16="http://schemas.microsoft.com/office/drawing/2014/main" val="3048623115"/>
                  </a:ext>
                </a:extLst>
              </a:tr>
              <a:tr h="292718">
                <a:tc>
                  <a:txBody>
                    <a:bodyPr/>
                    <a:lstStyle/>
                    <a:p>
                      <a:pPr algn="l" fontAlgn="base"/>
                      <a:r>
                        <a:rPr lang="en-US" sz="1200" b="1" i="0">
                          <a:solidFill>
                            <a:srgbClr val="FFFFFF"/>
                          </a:solidFill>
                          <a:effectLst/>
                          <a:latin typeface="Segoe UI" panose="020B0502040204020203" pitchFamily="34" charset="0"/>
                        </a:rPr>
                        <a:t>Module Names</a:t>
                      </a:r>
                      <a:r>
                        <a:rPr lang="en-US" sz="1200" b="0" i="0">
                          <a:solidFill>
                            <a:srgbClr val="505050"/>
                          </a:solidFill>
                          <a:effectLst/>
                          <a:latin typeface="Segoe UI" panose="020B0502040204020203" pitchFamily="34" charset="0"/>
                        </a:rPr>
                        <a:t>​</a:t>
                      </a:r>
                      <a:endParaRPr lang="en-US" sz="120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24606"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243A5E"/>
                    </a:solidFill>
                  </a:tcPr>
                </a:tc>
                <a:extLst>
                  <a:ext uri="{0D108BD9-81ED-4DB2-BD59-A6C34878D82A}">
                    <a16:rowId xmlns:a16="http://schemas.microsoft.com/office/drawing/2014/main" val="3876718061"/>
                  </a:ext>
                </a:extLst>
              </a:tr>
              <a:tr h="298174">
                <a:tc>
                  <a:txBody>
                    <a:bodyPr/>
                    <a:lstStyle/>
                    <a:p>
                      <a:pPr algn="l" fontAlgn="base"/>
                      <a:r>
                        <a:rPr lang="en-US" sz="1100" b="0" i="0" u="none" strike="noStrike" dirty="0">
                          <a:solidFill>
                            <a:srgbClr val="000000"/>
                          </a:solidFill>
                          <a:effectLst/>
                          <a:latin typeface="+mn-lt"/>
                        </a:rPr>
                        <a:t>Module 4</a:t>
                      </a:r>
                      <a:endParaRPr lang="en-US" sz="1100" b="0" i="0" dirty="0">
                        <a:solidFill>
                          <a:srgbClr val="505050"/>
                        </a:solidFill>
                        <a:effectLst/>
                        <a:latin typeface="+mn-l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214379"/>
                  </a:ext>
                </a:extLst>
              </a:tr>
              <a:tr h="1217676">
                <a:tc>
                  <a:txBody>
                    <a:bodyPr/>
                    <a:lstStyle/>
                    <a:p>
                      <a:pPr algn="l" fontAlgn="base"/>
                      <a:r>
                        <a:rPr lang="en-US" sz="1100" b="1" i="0" dirty="0">
                          <a:solidFill>
                            <a:srgbClr val="505050"/>
                          </a:solidFill>
                          <a:effectLst/>
                          <a:latin typeface="+mn-lt"/>
                        </a:rPr>
                        <a:t>Extend and customize SharePoint</a:t>
                      </a:r>
                    </a:p>
                    <a:p>
                      <a:pPr marL="342900" indent="-168275">
                        <a:buFont typeface="Arial" panose="020B0604020202020204" pitchFamily="34" charset="0"/>
                        <a:buChar char="•"/>
                      </a:pPr>
                      <a:r>
                        <a:rPr lang="en-US" sz="1100" dirty="0">
                          <a:latin typeface="+mn-lt"/>
                        </a:rPr>
                        <a:t>SharePoint Framework web parts.</a:t>
                      </a:r>
                    </a:p>
                    <a:p>
                      <a:pPr marL="342900" marR="0" lvl="0" indent="-16827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Intro to SharePoint Framework(SPFx)</a:t>
                      </a:r>
                      <a:endParaRPr lang="en-US" sz="1100" dirty="0">
                        <a:latin typeface="+mn-lt"/>
                      </a:endParaRPr>
                    </a:p>
                    <a:p>
                      <a:pPr marL="342900" indent="-168275">
                        <a:buFont typeface="Arial" panose="020B0604020202020204" pitchFamily="34" charset="0"/>
                        <a:buChar char="•"/>
                      </a:pPr>
                      <a:r>
                        <a:rPr lang="en-US" sz="1100" dirty="0">
                          <a:latin typeface="+mn-lt"/>
                        </a:rPr>
                        <a:t>SharePoint Framework extensions.</a:t>
                      </a:r>
                    </a:p>
                    <a:p>
                      <a:pPr marL="342900" marR="0" lvl="0" indent="-16827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Creating SharePoint Framework Extensions</a:t>
                      </a:r>
                      <a:endParaRPr lang="en-US" sz="1100" dirty="0">
                        <a:latin typeface="+mn-lt"/>
                      </a:endParaRPr>
                    </a:p>
                    <a:p>
                      <a:pPr marL="342900" indent="-168275">
                        <a:buFont typeface="Arial" panose="020B0604020202020204" pitchFamily="34" charset="0"/>
                        <a:buChar char="•"/>
                      </a:pPr>
                      <a:r>
                        <a:rPr lang="en-US" sz="1100" dirty="0">
                          <a:latin typeface="+mn-lt"/>
                        </a:rPr>
                        <a:t>Package and deploy a SPFx solution.</a:t>
                      </a:r>
                    </a:p>
                    <a:p>
                      <a:pPr marL="342900" marR="0" lvl="0" indent="-16827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Deploying a SharePoint Framework solution</a:t>
                      </a:r>
                      <a:endParaRPr lang="en-US" sz="1100" dirty="0">
                        <a:latin typeface="+mn-lt"/>
                      </a:endParaRPr>
                    </a:p>
                    <a:p>
                      <a:pPr marL="342900" indent="-168275">
                        <a:buFont typeface="Arial" panose="020B0604020202020204" pitchFamily="34" charset="0"/>
                        <a:buChar char="•"/>
                      </a:pPr>
                      <a:r>
                        <a:rPr lang="en-US" sz="1100" dirty="0">
                          <a:latin typeface="+mn-lt"/>
                        </a:rPr>
                        <a:t>Consumption of Microsoft Graph and 3</a:t>
                      </a:r>
                      <a:r>
                        <a:rPr lang="en-US" sz="1100" baseline="30000" dirty="0">
                          <a:latin typeface="+mn-lt"/>
                        </a:rPr>
                        <a:t>rd</a:t>
                      </a:r>
                      <a:r>
                        <a:rPr lang="en-US" sz="1100" dirty="0">
                          <a:latin typeface="+mn-lt"/>
                        </a:rPr>
                        <a:t> Party API’s</a:t>
                      </a:r>
                    </a:p>
                    <a:p>
                      <a:pPr marL="342900" indent="-168275">
                        <a:buFont typeface="Arial" panose="020B0604020202020204" pitchFamily="34" charset="0"/>
                        <a:buChar char="•"/>
                      </a:pPr>
                      <a:r>
                        <a:rPr lang="en-US" sz="1100" dirty="0">
                          <a:latin typeface="+mn-lt"/>
                        </a:rPr>
                        <a:t>Branding and theming in SharePoint</a:t>
                      </a:r>
                      <a:endParaRPr lang="en-US" sz="1100" b="0" i="0" dirty="0">
                        <a:solidFill>
                          <a:srgbClr val="505050"/>
                        </a:solidFill>
                        <a:effectLst/>
                        <a:latin typeface="+mn-l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6277754"/>
                  </a:ext>
                </a:extLst>
              </a:tr>
              <a:tr h="298174">
                <a:tc>
                  <a:txBody>
                    <a:bodyPr/>
                    <a:lstStyle/>
                    <a:p>
                      <a:pPr algn="l" fontAlgn="base"/>
                      <a:r>
                        <a:rPr lang="en-US" sz="1100" b="0" i="0" u="none" strike="noStrike" dirty="0">
                          <a:solidFill>
                            <a:srgbClr val="000000"/>
                          </a:solidFill>
                          <a:effectLst/>
                          <a:latin typeface="+mn-lt"/>
                        </a:rPr>
                        <a:t>Module 5</a:t>
                      </a:r>
                      <a:endParaRPr lang="en-US" sz="1100" b="0" i="0" dirty="0">
                        <a:solidFill>
                          <a:srgbClr val="505050"/>
                        </a:solidFill>
                        <a:effectLst/>
                        <a:latin typeface="+mn-l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64784776"/>
                  </a:ext>
                </a:extLst>
              </a:tr>
              <a:tr h="1039930">
                <a:tc>
                  <a:txBody>
                    <a:bodyPr/>
                    <a:lstStyle/>
                    <a:p>
                      <a:pPr algn="l" fontAlgn="base"/>
                      <a:r>
                        <a:rPr lang="en-US" sz="1100" b="1" i="0" dirty="0">
                          <a:solidFill>
                            <a:srgbClr val="505050"/>
                          </a:solidFill>
                          <a:effectLst/>
                          <a:latin typeface="+mn-lt"/>
                        </a:rPr>
                        <a:t>Extend Microsoft Teams</a:t>
                      </a:r>
                    </a:p>
                    <a:p>
                      <a:pPr marL="342900" indent="-171450">
                        <a:buFont typeface="Arial" panose="020B0604020202020204" pitchFamily="34" charset="0"/>
                        <a:buChar char="•"/>
                      </a:pPr>
                      <a:r>
                        <a:rPr lang="en-US" sz="1100" dirty="0">
                          <a:latin typeface="+mn-lt"/>
                        </a:rPr>
                        <a:t>Microsoft Teams Apps</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Understanding the components of a Microsoft Teams App</a:t>
                      </a:r>
                      <a:endParaRPr lang="en-US" sz="1100" dirty="0">
                        <a:latin typeface="+mn-lt"/>
                      </a:endParaRPr>
                    </a:p>
                    <a:p>
                      <a:pPr marL="342900" indent="-171450">
                        <a:buFont typeface="Arial" panose="020B0604020202020204" pitchFamily="34" charset="0"/>
                        <a:buChar char="•"/>
                      </a:pPr>
                      <a:r>
                        <a:rPr lang="en-US" sz="1100" dirty="0">
                          <a:latin typeface="+mn-lt"/>
                        </a:rPr>
                        <a:t>Webhooks in Microsoft Teams.</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Working with webhooks in Microsoft Teams</a:t>
                      </a:r>
                      <a:endParaRPr lang="en-US" sz="1100" dirty="0">
                        <a:latin typeface="+mn-lt"/>
                      </a:endParaRPr>
                    </a:p>
                    <a:p>
                      <a:pPr marL="342900" indent="-171450">
                        <a:buFont typeface="Arial" panose="020B0604020202020204" pitchFamily="34" charset="0"/>
                        <a:buChar char="•"/>
                      </a:pPr>
                      <a:r>
                        <a:rPr lang="en-US" sz="1100" dirty="0">
                          <a:latin typeface="+mn-lt"/>
                        </a:rPr>
                        <a:t>Tabs in Microsoft Teams.</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Creating tabs in Microsoft Teams</a:t>
                      </a:r>
                      <a:endParaRPr lang="en-US" sz="1100" dirty="0">
                        <a:latin typeface="+mn-lt"/>
                      </a:endParaRPr>
                    </a:p>
                    <a:p>
                      <a:pPr marL="342900" indent="-171450">
                        <a:buFont typeface="Arial" panose="020B0604020202020204" pitchFamily="34" charset="0"/>
                        <a:buChar char="•"/>
                      </a:pPr>
                      <a:r>
                        <a:rPr lang="en-US" sz="1100" dirty="0">
                          <a:latin typeface="+mn-lt"/>
                        </a:rPr>
                        <a:t>Messaging extensions in Microsoft Teams.</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Understanding messaging extensions in Microsoft Teams</a:t>
                      </a:r>
                      <a:endParaRPr lang="en-US" sz="1100" dirty="0">
                        <a:latin typeface="+mn-lt"/>
                      </a:endParaRPr>
                    </a:p>
                    <a:p>
                      <a:pPr marL="342900" indent="-171450">
                        <a:buFont typeface="Arial" panose="020B0604020202020204" pitchFamily="34" charset="0"/>
                        <a:buChar char="•"/>
                      </a:pPr>
                      <a:r>
                        <a:rPr lang="en-US" sz="1100" dirty="0">
                          <a:latin typeface="+mn-lt"/>
                        </a:rPr>
                        <a:t>Conversational bots in Microsoft Teams.</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Teams + Power Platform </a:t>
                      </a:r>
                    </a:p>
                    <a:p>
                      <a:pPr marL="342900" indent="-171450">
                        <a:buFont typeface="Arial" panose="020B0604020202020204" pitchFamily="34" charset="0"/>
                        <a:buChar char="•"/>
                      </a:pPr>
                      <a:r>
                        <a:rPr lang="en-US" sz="1100" dirty="0">
                          <a:latin typeface="+mn-lt"/>
                        </a:rPr>
                        <a:t>Power Platform Overview</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Create a Power App from a SharePoint data source</a:t>
                      </a:r>
                      <a:endParaRPr lang="en-US" sz="1100" dirty="0">
                        <a:latin typeface="+mn-lt"/>
                      </a:endParaRPr>
                    </a:p>
                    <a:p>
                      <a:pPr marL="342900" indent="-171450">
                        <a:buFont typeface="Arial" panose="020B0604020202020204" pitchFamily="34" charset="0"/>
                        <a:buChar char="•"/>
                      </a:pPr>
                      <a:r>
                        <a:rPr lang="en-US" sz="1100" dirty="0">
                          <a:latin typeface="+mn-lt"/>
                        </a:rPr>
                        <a:t>Teams + Power Platform </a:t>
                      </a:r>
                    </a:p>
                    <a:p>
                      <a:pPr marL="342900" indent="-171450">
                        <a:buFont typeface="Arial" panose="020B0604020202020204" pitchFamily="34" charset="0"/>
                        <a:buChar char="•"/>
                      </a:pPr>
                      <a:r>
                        <a:rPr lang="en-US" sz="1100" dirty="0">
                          <a:latin typeface="+mn-lt"/>
                        </a:rPr>
                        <a:t>Power Automate Overview</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Create a Flow using Power Automate</a:t>
                      </a:r>
                      <a:endParaRPr lang="en-US" sz="1100" dirty="0">
                        <a:latin typeface="+mn-l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1982342"/>
                  </a:ext>
                </a:extLst>
              </a:tr>
            </a:tbl>
          </a:graphicData>
        </a:graphic>
      </p:graphicFrame>
    </p:spTree>
    <p:extLst>
      <p:ext uri="{BB962C8B-B14F-4D97-AF65-F5344CB8AC3E}">
        <p14:creationId xmlns:p14="http://schemas.microsoft.com/office/powerpoint/2010/main" val="1937300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D6F0C10-0AA4-4298-A4F6-7CC10A0B7945}"/>
              </a:ext>
            </a:extLst>
          </p:cNvPr>
          <p:cNvSpPr>
            <a:spLocks noChangeArrowheads="1"/>
          </p:cNvSpPr>
          <p:nvPr/>
        </p:nvSpPr>
        <p:spPr bwMode="auto">
          <a:xfrm>
            <a:off x="-2193185" y="339632"/>
            <a:ext cx="1219200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ts val="60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 name="TextBox 2">
            <a:extLst>
              <a:ext uri="{FF2B5EF4-FFF2-40B4-BE49-F238E27FC236}">
                <a16:creationId xmlns:a16="http://schemas.microsoft.com/office/drawing/2014/main" id="{C052D5A3-26E2-42E4-A510-02AC3468E784}"/>
              </a:ext>
            </a:extLst>
          </p:cNvPr>
          <p:cNvSpPr txBox="1"/>
          <p:nvPr/>
        </p:nvSpPr>
        <p:spPr>
          <a:xfrm>
            <a:off x="405016" y="331937"/>
            <a:ext cx="11622860" cy="369332"/>
          </a:xfrm>
          <a:prstGeom prst="rect">
            <a:avLst/>
          </a:prstGeom>
          <a:noFill/>
        </p:spPr>
        <p:txBody>
          <a:bodyPr wrap="square" lIns="0" tIns="0" rIns="0" bIns="0" rtlCol="0">
            <a:spAutoFit/>
          </a:bodyPr>
          <a:lstStyle/>
          <a:p>
            <a:pPr>
              <a:defRPr/>
            </a:pPr>
            <a:r>
              <a:rPr lang="en-US" sz="2400" dirty="0">
                <a:gradFill>
                  <a:gsLst>
                    <a:gs pos="2917">
                      <a:srgbClr val="000000"/>
                    </a:gs>
                    <a:gs pos="30000">
                      <a:srgbClr val="000000"/>
                    </a:gs>
                  </a:gsLst>
                  <a:lin ang="5400000" scaled="0"/>
                </a:gradFill>
                <a:latin typeface="Segoe UI"/>
              </a:rPr>
              <a:t>.</a:t>
            </a:r>
          </a:p>
        </p:txBody>
      </p:sp>
      <p:sp>
        <p:nvSpPr>
          <p:cNvPr id="8" name="Rectangle 1">
            <a:extLst>
              <a:ext uri="{FF2B5EF4-FFF2-40B4-BE49-F238E27FC236}">
                <a16:creationId xmlns:a16="http://schemas.microsoft.com/office/drawing/2014/main" id="{21F8ED8C-AE62-48E9-9D11-7878C4275C11}"/>
              </a:ext>
            </a:extLst>
          </p:cNvPr>
          <p:cNvSpPr>
            <a:spLocks noChangeArrowheads="1"/>
          </p:cNvSpPr>
          <p:nvPr/>
        </p:nvSpPr>
        <p:spPr bwMode="auto">
          <a:xfrm>
            <a:off x="5414963" y="1430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21" name="Table 20">
            <a:extLst>
              <a:ext uri="{FF2B5EF4-FFF2-40B4-BE49-F238E27FC236}">
                <a16:creationId xmlns:a16="http://schemas.microsoft.com/office/drawing/2014/main" id="{7A939586-8503-46FB-A97E-283099793ADD}"/>
              </a:ext>
            </a:extLst>
          </p:cNvPr>
          <p:cNvGraphicFramePr>
            <a:graphicFrameLocks noGrp="1"/>
          </p:cNvGraphicFramePr>
          <p:nvPr>
            <p:extLst>
              <p:ext uri="{D42A27DB-BD31-4B8C-83A1-F6EECF244321}">
                <p14:modId xmlns:p14="http://schemas.microsoft.com/office/powerpoint/2010/main" val="3514766707"/>
              </p:ext>
            </p:extLst>
          </p:nvPr>
        </p:nvGraphicFramePr>
        <p:xfrm>
          <a:off x="521410" y="110800"/>
          <a:ext cx="10286429" cy="2409606"/>
        </p:xfrm>
        <a:graphic>
          <a:graphicData uri="http://schemas.openxmlformats.org/drawingml/2006/table">
            <a:tbl>
              <a:tblPr/>
              <a:tblGrid>
                <a:gridCol w="10286429">
                  <a:extLst>
                    <a:ext uri="{9D8B030D-6E8A-4147-A177-3AD203B41FA5}">
                      <a16:colId xmlns:a16="http://schemas.microsoft.com/office/drawing/2014/main" val="2051619361"/>
                    </a:ext>
                  </a:extLst>
                </a:gridCol>
              </a:tblGrid>
              <a:tr h="273524">
                <a:tc>
                  <a:txBody>
                    <a:bodyPr/>
                    <a:lstStyle/>
                    <a:p>
                      <a:pPr algn="l" fontAlgn="base"/>
                      <a:r>
                        <a:rPr lang="en-US" sz="1400" b="1" i="0">
                          <a:solidFill>
                            <a:srgbClr val="FFFFFF"/>
                          </a:solidFill>
                          <a:effectLst/>
                          <a:latin typeface="Segoe UI" panose="020B0502040204020203" pitchFamily="34" charset="0"/>
                        </a:rPr>
                        <a:t>Part 2</a:t>
                      </a:r>
                      <a:endParaRPr lang="en-US" sz="1400" b="1" i="0">
                        <a:solidFill>
                          <a:srgbClr val="FFFFFF"/>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24606" cap="flat" cmpd="sng" algn="ctr">
                      <a:solidFill>
                        <a:srgbClr val="FFFFFF"/>
                      </a:solidFill>
                      <a:prstDash val="solid"/>
                      <a:round/>
                      <a:headEnd type="none" w="med" len="med"/>
                      <a:tailEnd type="none" w="med" len="med"/>
                    </a:lnB>
                    <a:solidFill>
                      <a:srgbClr val="525252"/>
                    </a:solidFill>
                  </a:tcPr>
                </a:tc>
                <a:extLst>
                  <a:ext uri="{0D108BD9-81ED-4DB2-BD59-A6C34878D82A}">
                    <a16:rowId xmlns:a16="http://schemas.microsoft.com/office/drawing/2014/main" val="3048623115"/>
                  </a:ext>
                </a:extLst>
              </a:tr>
              <a:tr h="292718">
                <a:tc>
                  <a:txBody>
                    <a:bodyPr/>
                    <a:lstStyle/>
                    <a:p>
                      <a:pPr algn="l" fontAlgn="base"/>
                      <a:r>
                        <a:rPr lang="en-US" sz="1200" b="1" i="0">
                          <a:solidFill>
                            <a:srgbClr val="FFFFFF"/>
                          </a:solidFill>
                          <a:effectLst/>
                          <a:latin typeface="Segoe UI" panose="020B0502040204020203" pitchFamily="34" charset="0"/>
                        </a:rPr>
                        <a:t>Module Names</a:t>
                      </a:r>
                      <a:r>
                        <a:rPr lang="en-US" sz="1200" b="0" i="0">
                          <a:solidFill>
                            <a:srgbClr val="505050"/>
                          </a:solidFill>
                          <a:effectLst/>
                          <a:latin typeface="Segoe UI" panose="020B0502040204020203" pitchFamily="34" charset="0"/>
                        </a:rPr>
                        <a:t>​</a:t>
                      </a:r>
                      <a:endParaRPr lang="en-US" sz="120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24606"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243A5E"/>
                    </a:solidFill>
                  </a:tcPr>
                </a:tc>
                <a:extLst>
                  <a:ext uri="{0D108BD9-81ED-4DB2-BD59-A6C34878D82A}">
                    <a16:rowId xmlns:a16="http://schemas.microsoft.com/office/drawing/2014/main" val="3876718061"/>
                  </a:ext>
                </a:extLst>
              </a:tr>
              <a:tr h="298174">
                <a:tc>
                  <a:txBody>
                    <a:bodyPr/>
                    <a:lstStyle/>
                    <a:p>
                      <a:pPr algn="l" fontAlgn="base"/>
                      <a:r>
                        <a:rPr lang="en-US" sz="1100" b="0" i="0" u="none" strike="noStrike" dirty="0">
                          <a:solidFill>
                            <a:srgbClr val="000000"/>
                          </a:solidFill>
                          <a:effectLst/>
                          <a:latin typeface="+mn-lt"/>
                        </a:rPr>
                        <a:t>Module 6</a:t>
                      </a:r>
                      <a:endParaRPr lang="en-US" sz="1100" b="0" i="0" dirty="0">
                        <a:solidFill>
                          <a:srgbClr val="505050"/>
                        </a:solidFill>
                        <a:effectLst/>
                        <a:latin typeface="+mn-l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214379"/>
                  </a:ext>
                </a:extLst>
              </a:tr>
              <a:tr h="1217676">
                <a:tc>
                  <a:txBody>
                    <a:bodyPr/>
                    <a:lstStyle/>
                    <a:p>
                      <a:pPr algn="l" fontAlgn="base"/>
                      <a:r>
                        <a:rPr lang="en-US" sz="1100" b="1" i="0" dirty="0">
                          <a:solidFill>
                            <a:srgbClr val="505050"/>
                          </a:solidFill>
                          <a:effectLst/>
                          <a:latin typeface="+mn-lt"/>
                        </a:rPr>
                        <a:t>Extend Office-</a:t>
                      </a:r>
                    </a:p>
                    <a:p>
                      <a:pPr marL="342900" indent="-171450">
                        <a:buFont typeface="Arial" panose="020B0604020202020204" pitchFamily="34" charset="0"/>
                        <a:buChar char="•"/>
                      </a:pPr>
                      <a:r>
                        <a:rPr lang="en-US" sz="1100" dirty="0">
                          <a:latin typeface="+mn-lt"/>
                        </a:rPr>
                        <a:t>Office Add-ins.</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Understanding fundamental components and types of Office Add-ins</a:t>
                      </a:r>
                      <a:endParaRPr lang="en-US" sz="1100" dirty="0">
                        <a:latin typeface="+mn-lt"/>
                      </a:endParaRP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Understanding Office JavaScript APIs</a:t>
                      </a:r>
                      <a:endParaRPr lang="en-US" sz="1100" dirty="0">
                        <a:latin typeface="+mn-lt"/>
                      </a:endParaRPr>
                    </a:p>
                    <a:p>
                      <a:pPr marL="342900" indent="-171450">
                        <a:buFont typeface="Arial" panose="020B0604020202020204" pitchFamily="34" charset="0"/>
                        <a:buChar char="•"/>
                      </a:pPr>
                      <a:r>
                        <a:rPr lang="en-US" sz="1100" dirty="0">
                          <a:latin typeface="+mn-lt"/>
                        </a:rPr>
                        <a:t>Customization of Add-ins.</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Understanding customization of Add-ins</a:t>
                      </a:r>
                      <a:endParaRPr lang="en-US" sz="1100" dirty="0">
                        <a:latin typeface="+mn-lt"/>
                      </a:endParaRPr>
                    </a:p>
                    <a:p>
                      <a:pPr marL="342900" indent="-171450">
                        <a:buFont typeface="Arial" panose="020B0604020202020204" pitchFamily="34" charset="0"/>
                        <a:buChar char="•"/>
                      </a:pPr>
                      <a:r>
                        <a:rPr lang="en-US" sz="1100" dirty="0">
                          <a:latin typeface="+mn-lt"/>
                        </a:rPr>
                        <a:t>Testing, debugging, and deployment options for Office Add-ins. </a:t>
                      </a:r>
                    </a:p>
                    <a:p>
                      <a:pPr marL="342900" indent="-171450">
                        <a:buFont typeface="Arial" panose="020B0604020202020204" pitchFamily="34" charset="0"/>
                        <a:buChar char="•"/>
                      </a:pPr>
                      <a:r>
                        <a:rPr lang="en-US" sz="1100" dirty="0">
                          <a:latin typeface="+mn-lt"/>
                        </a:rPr>
                        <a:t>Actionable messages.</a:t>
                      </a:r>
                    </a:p>
                    <a:p>
                      <a:pPr marL="34290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u="none" strike="noStrike" kern="1200" dirty="0">
                          <a:solidFill>
                            <a:schemeClr val="accent1"/>
                          </a:solidFill>
                          <a:effectLst/>
                          <a:latin typeface="+mn-lt"/>
                          <a:ea typeface="+mn-ea"/>
                          <a:cs typeface="+mn-cs"/>
                        </a:rPr>
                        <a:t>Demo</a:t>
                      </a:r>
                      <a:r>
                        <a:rPr lang="en-US" sz="1100" b="0" i="0" u="none" strike="noStrike" kern="1200" dirty="0">
                          <a:solidFill>
                            <a:srgbClr val="000000"/>
                          </a:solidFill>
                          <a:effectLst/>
                          <a:latin typeface="+mn-lt"/>
                          <a:ea typeface="+mn-ea"/>
                          <a:cs typeface="+mn-cs"/>
                        </a:rPr>
                        <a:t>: Understanding actionable messages</a:t>
                      </a:r>
                      <a:endParaRPr lang="en-US" sz="1100" dirty="0">
                        <a:latin typeface="+mn-l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6277754"/>
                  </a:ext>
                </a:extLst>
              </a:tr>
            </a:tbl>
          </a:graphicData>
        </a:graphic>
      </p:graphicFrame>
    </p:spTree>
    <p:extLst>
      <p:ext uri="{BB962C8B-B14F-4D97-AF65-F5344CB8AC3E}">
        <p14:creationId xmlns:p14="http://schemas.microsoft.com/office/powerpoint/2010/main" val="150582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F941-7708-421B-B910-43EF4CAA1E63}"/>
              </a:ext>
            </a:extLst>
          </p:cNvPr>
          <p:cNvSpPr>
            <a:spLocks noGrp="1"/>
          </p:cNvSpPr>
          <p:nvPr>
            <p:ph type="title"/>
          </p:nvPr>
        </p:nvSpPr>
        <p:spPr/>
        <p:txBody>
          <a:bodyPr/>
          <a:lstStyle/>
          <a:p>
            <a:r>
              <a:rPr lang="en-US" dirty="0"/>
              <a:t>Intro/Outro Part 1</a:t>
            </a:r>
          </a:p>
        </p:txBody>
      </p:sp>
      <p:graphicFrame>
        <p:nvGraphicFramePr>
          <p:cNvPr id="4" name="Table 3">
            <a:extLst>
              <a:ext uri="{FF2B5EF4-FFF2-40B4-BE49-F238E27FC236}">
                <a16:creationId xmlns:a16="http://schemas.microsoft.com/office/drawing/2014/main" id="{BDA0B771-A123-493C-8F01-424CBC9B7A18}"/>
              </a:ext>
            </a:extLst>
          </p:cNvPr>
          <p:cNvGraphicFramePr/>
          <p:nvPr>
            <p:extLst>
              <p:ext uri="{D42A27DB-BD31-4B8C-83A1-F6EECF244321}">
                <p14:modId xmlns:p14="http://schemas.microsoft.com/office/powerpoint/2010/main" val="1002409605"/>
              </p:ext>
            </p:extLst>
          </p:nvPr>
        </p:nvGraphicFramePr>
        <p:xfrm>
          <a:off x="985421" y="1371156"/>
          <a:ext cx="10374654" cy="5168448"/>
        </p:xfrm>
        <a:graphic>
          <a:graphicData uri="http://schemas.openxmlformats.org/drawingml/2006/table">
            <a:tbl>
              <a:tblPr>
                <a:tableStyleId>{5C22544A-7EE6-4342-B048-85BDC9FD1C3A}</a:tableStyleId>
              </a:tblPr>
              <a:tblGrid>
                <a:gridCol w="3384245">
                  <a:extLst>
                    <a:ext uri="{9D8B030D-6E8A-4147-A177-3AD203B41FA5}">
                      <a16:colId xmlns:a16="http://schemas.microsoft.com/office/drawing/2014/main" val="2012859764"/>
                    </a:ext>
                  </a:extLst>
                </a:gridCol>
                <a:gridCol w="6990409">
                  <a:extLst>
                    <a:ext uri="{9D8B030D-6E8A-4147-A177-3AD203B41FA5}">
                      <a16:colId xmlns:a16="http://schemas.microsoft.com/office/drawing/2014/main" val="1931654074"/>
                    </a:ext>
                  </a:extLst>
                </a:gridCol>
              </a:tblGrid>
              <a:tr h="139809">
                <a:tc>
                  <a:txBody>
                    <a:bodyPr/>
                    <a:lstStyle/>
                    <a:p>
                      <a:pPr algn="l" fontAlgn="b">
                        <a:spcBef>
                          <a:spcPts val="0"/>
                        </a:spcBef>
                        <a:spcAft>
                          <a:spcPts val="0"/>
                        </a:spcAft>
                      </a:pPr>
                      <a:r>
                        <a:rPr lang="en-US" sz="1000" u="none" strike="noStrike" dirty="0">
                          <a:effectLst/>
                        </a:rPr>
                        <a:t>Description</a:t>
                      </a:r>
                      <a:endParaRPr lang="en-US" sz="1000" b="0" i="0" u="none" strike="noStrike" dirty="0">
                        <a:effectLst/>
                        <a:latin typeface="Arial" panose="020B0604020202020204" pitchFamily="34" charset="0"/>
                      </a:endParaRPr>
                    </a:p>
                  </a:txBody>
                  <a:tcPr marL="1637" marR="1637" marT="1637" marB="0" anchor="b"/>
                </a:tc>
                <a:tc>
                  <a:txBody>
                    <a:bodyPr/>
                    <a:lstStyle/>
                    <a:p>
                      <a:pPr algn="l" fontAlgn="b">
                        <a:spcBef>
                          <a:spcPts val="0"/>
                        </a:spcBef>
                        <a:spcAft>
                          <a:spcPts val="0"/>
                        </a:spcAft>
                      </a:pPr>
                      <a:r>
                        <a:rPr lang="en-US" sz="1000" u="none" strike="noStrike">
                          <a:effectLst/>
                        </a:rPr>
                        <a:t>Script</a:t>
                      </a:r>
                      <a:endParaRPr lang="en-US" sz="1000" b="0" i="0" u="none" strike="noStrike">
                        <a:effectLst/>
                        <a:latin typeface="Arial" panose="020B0604020202020204" pitchFamily="34" charset="0"/>
                      </a:endParaRPr>
                    </a:p>
                  </a:txBody>
                  <a:tcPr marL="1637" marR="1637" marT="1637" marB="0" anchor="b"/>
                </a:tc>
                <a:extLst>
                  <a:ext uri="{0D108BD9-81ED-4DB2-BD59-A6C34878D82A}">
                    <a16:rowId xmlns:a16="http://schemas.microsoft.com/office/drawing/2014/main" val="2487273561"/>
                  </a:ext>
                </a:extLst>
              </a:tr>
              <a:tr h="699047">
                <a:tc>
                  <a:txBody>
                    <a:bodyPr/>
                    <a:lstStyle/>
                    <a:p>
                      <a:pPr algn="l" fontAlgn="b">
                        <a:spcBef>
                          <a:spcPts val="0"/>
                        </a:spcBef>
                        <a:spcAft>
                          <a:spcPts val="0"/>
                        </a:spcAft>
                      </a:pPr>
                      <a:r>
                        <a:rPr lang="it-IT" sz="1000" u="none" strike="noStrike" dirty="0">
                          <a:effectLst/>
                        </a:rPr>
                        <a:t>Course Intro / Module 1 Intro</a:t>
                      </a:r>
                      <a:endParaRPr lang="it-IT" sz="1000" b="0" i="0" u="none" strike="noStrike" dirty="0">
                        <a:effectLst/>
                        <a:latin typeface="Arial" panose="020B0604020202020204" pitchFamily="34" charset="0"/>
                      </a:endParaRPr>
                    </a:p>
                  </a:txBody>
                  <a:tcPr marL="1637" marR="1637" marT="1637" marB="0" anchor="b"/>
                </a:tc>
                <a:tc>
                  <a:txBody>
                    <a:bodyPr/>
                    <a:lstStyle/>
                    <a:p>
                      <a:pPr algn="l" fontAlgn="b">
                        <a:spcBef>
                          <a:spcPts val="0"/>
                        </a:spcBef>
                        <a:spcAft>
                          <a:spcPts val="0"/>
                        </a:spcAft>
                      </a:pPr>
                      <a:r>
                        <a:rPr lang="en-US" sz="1000" u="none" strike="noStrike">
                          <a:effectLst/>
                        </a:rPr>
                        <a:t>Welcome to the Microsoft M365 Virtual Training Day: Building Microsoft Teams Integrations and Workflows.  During this session, you will learn how to Implement Microsoft Identify and then how to work with Microsoft Graph.  Lets get started!</a:t>
                      </a:r>
                      <a:br>
                        <a:rPr lang="en-US" sz="1000" u="none" strike="noStrike">
                          <a:effectLst/>
                        </a:rPr>
                      </a:br>
                      <a:br>
                        <a:rPr lang="en-US" sz="1000" u="none" strike="noStrike">
                          <a:effectLst/>
                        </a:rPr>
                      </a:br>
                      <a:r>
                        <a:rPr lang="en-US" sz="1000" u="none" strike="noStrike">
                          <a:effectLst/>
                        </a:rPr>
                        <a:t>So, lets get started with Module 1 </a:t>
                      </a:r>
                      <a:endParaRPr lang="en-US" sz="1000" b="0" i="0" u="none" strike="noStrike">
                        <a:effectLst/>
                        <a:latin typeface="Arial" panose="020B0604020202020204" pitchFamily="34" charset="0"/>
                      </a:endParaRPr>
                    </a:p>
                  </a:txBody>
                  <a:tcPr marL="1637" marR="1637" marT="1637" marB="0" anchor="b"/>
                </a:tc>
                <a:extLst>
                  <a:ext uri="{0D108BD9-81ED-4DB2-BD59-A6C34878D82A}">
                    <a16:rowId xmlns:a16="http://schemas.microsoft.com/office/drawing/2014/main" val="4154215083"/>
                  </a:ext>
                </a:extLst>
              </a:tr>
              <a:tr h="767913">
                <a:tc>
                  <a:txBody>
                    <a:bodyPr/>
                    <a:lstStyle/>
                    <a:p>
                      <a:pPr algn="l" fontAlgn="b">
                        <a:spcBef>
                          <a:spcPts val="0"/>
                        </a:spcBef>
                        <a:spcAft>
                          <a:spcPts val="0"/>
                        </a:spcAft>
                      </a:pPr>
                      <a:r>
                        <a:rPr lang="en-US" sz="1000" u="none" strike="noStrike" dirty="0">
                          <a:effectLst/>
                        </a:rPr>
                        <a:t>Module 1 - Outro to Break</a:t>
                      </a:r>
                      <a:endParaRPr lang="en-US" sz="1000" b="0" i="0" u="none" strike="noStrike" dirty="0">
                        <a:effectLst/>
                        <a:latin typeface="Arial" panose="020B0604020202020204" pitchFamily="34" charset="0"/>
                      </a:endParaRPr>
                    </a:p>
                  </a:txBody>
                  <a:tcPr marL="1637" marR="1637" marT="1637" marB="0" anchor="b"/>
                </a:tc>
                <a:tc>
                  <a:txBody>
                    <a:bodyPr/>
                    <a:lstStyle/>
                    <a:p>
                      <a:pPr algn="l" fontAlgn="b">
                        <a:spcBef>
                          <a:spcPts val="0"/>
                        </a:spcBef>
                        <a:spcAft>
                          <a:spcPts val="0"/>
                        </a:spcAft>
                      </a:pPr>
                      <a:r>
                        <a:rPr lang="en-US" sz="1000" u="none" strike="noStrike" dirty="0">
                          <a:effectLst/>
                        </a:rPr>
                        <a:t>Speaker to do a summary of the Module 1  content. </a:t>
                      </a:r>
                      <a:br>
                        <a:rPr lang="en-US" sz="1000" u="none" strike="noStrike" dirty="0">
                          <a:effectLst/>
                        </a:rPr>
                      </a:br>
                      <a:br>
                        <a:rPr lang="en-US" sz="1000" u="none" strike="noStrike" dirty="0">
                          <a:effectLst/>
                        </a:rPr>
                      </a:br>
                      <a:r>
                        <a:rPr lang="en-US" sz="1000" u="none" strike="noStrike" dirty="0">
                          <a:effectLst/>
                        </a:rPr>
                        <a:t> Ending with " We will now take a 10 minute break.  See everyone back here then when we will start Module 2"</a:t>
                      </a:r>
                      <a:br>
                        <a:rPr lang="en-US" sz="1000" u="none" strike="noStrike" dirty="0">
                          <a:effectLst/>
                        </a:rPr>
                      </a:br>
                      <a:endParaRPr lang="en-US" sz="1000" b="0" i="0" u="none" strike="noStrike" dirty="0">
                        <a:effectLst/>
                        <a:latin typeface="Arial" panose="020B0604020202020204" pitchFamily="34" charset="0"/>
                      </a:endParaRPr>
                    </a:p>
                  </a:txBody>
                  <a:tcPr marL="1637" marR="1637" marT="1637" marB="0" anchor="b"/>
                </a:tc>
                <a:extLst>
                  <a:ext uri="{0D108BD9-81ED-4DB2-BD59-A6C34878D82A}">
                    <a16:rowId xmlns:a16="http://schemas.microsoft.com/office/drawing/2014/main" val="4197675302"/>
                  </a:ext>
                </a:extLst>
              </a:tr>
              <a:tr h="902576">
                <a:tc>
                  <a:txBody>
                    <a:bodyPr/>
                    <a:lstStyle/>
                    <a:p>
                      <a:pPr algn="l" fontAlgn="b">
                        <a:spcBef>
                          <a:spcPts val="0"/>
                        </a:spcBef>
                        <a:spcAft>
                          <a:spcPts val="0"/>
                        </a:spcAft>
                      </a:pPr>
                      <a:r>
                        <a:rPr lang="en-US" sz="1000" u="none" strike="noStrike">
                          <a:effectLst/>
                        </a:rPr>
                        <a:t>Module 2 - Intro</a:t>
                      </a:r>
                      <a:endParaRPr lang="en-US" sz="1000" b="0" i="0" u="none" strike="noStrike">
                        <a:effectLst/>
                        <a:latin typeface="Arial" panose="020B0604020202020204" pitchFamily="34" charset="0"/>
                      </a:endParaRPr>
                    </a:p>
                  </a:txBody>
                  <a:tcPr marL="1637" marR="1637" marT="1637" marB="0" anchor="b"/>
                </a:tc>
                <a:tc>
                  <a:txBody>
                    <a:bodyPr/>
                    <a:lstStyle/>
                    <a:p>
                      <a:pPr algn="l" fontAlgn="b">
                        <a:spcBef>
                          <a:spcPts val="0"/>
                        </a:spcBef>
                        <a:spcAft>
                          <a:spcPts val="0"/>
                        </a:spcAft>
                      </a:pPr>
                      <a:r>
                        <a:rPr lang="en-US" sz="1000" u="none" strike="noStrike" dirty="0">
                          <a:effectLst/>
                        </a:rPr>
                        <a:t>Welcome back from the break!</a:t>
                      </a:r>
                      <a:br>
                        <a:rPr lang="en-US" sz="1000" u="none" strike="noStrike" dirty="0">
                          <a:effectLst/>
                        </a:rPr>
                      </a:br>
                      <a:br>
                        <a:rPr lang="en-US" sz="1000" u="none" strike="noStrike" dirty="0">
                          <a:effectLst/>
                        </a:rPr>
                      </a:br>
                      <a:r>
                        <a:rPr lang="en-US" sz="1000" u="none" strike="noStrike" dirty="0">
                          <a:effectLst/>
                        </a:rPr>
                        <a:t>Speaker to do a quick introduction to module 2</a:t>
                      </a:r>
                      <a:br>
                        <a:rPr lang="en-US" sz="1000" u="none" strike="noStrike" dirty="0">
                          <a:effectLst/>
                        </a:rPr>
                      </a:br>
                      <a:br>
                        <a:rPr lang="en-US" sz="1000" u="none" strike="noStrike" dirty="0">
                          <a:effectLst/>
                        </a:rPr>
                      </a:br>
                      <a:r>
                        <a:rPr lang="en-US" sz="1000" u="none" strike="noStrike" dirty="0">
                          <a:effectLst/>
                        </a:rPr>
                        <a:t>Ending with "Lets get started with Module 2"</a:t>
                      </a:r>
                      <a:br>
                        <a:rPr lang="en-US" sz="1000" u="none" strike="noStrike" dirty="0">
                          <a:effectLst/>
                        </a:rPr>
                      </a:br>
                      <a:endParaRPr lang="en-US" sz="1000" b="0" i="0" u="none" strike="noStrike" dirty="0">
                        <a:effectLst/>
                        <a:latin typeface="Arial" panose="020B0604020202020204" pitchFamily="34" charset="0"/>
                      </a:endParaRPr>
                    </a:p>
                  </a:txBody>
                  <a:tcPr marL="1637" marR="1637" marT="1637" marB="0" anchor="b"/>
                </a:tc>
                <a:extLst>
                  <a:ext uri="{0D108BD9-81ED-4DB2-BD59-A6C34878D82A}">
                    <a16:rowId xmlns:a16="http://schemas.microsoft.com/office/drawing/2014/main" val="2257590326"/>
                  </a:ext>
                </a:extLst>
              </a:tr>
              <a:tr h="767913">
                <a:tc>
                  <a:txBody>
                    <a:bodyPr/>
                    <a:lstStyle/>
                    <a:p>
                      <a:pPr algn="l" fontAlgn="b">
                        <a:spcBef>
                          <a:spcPts val="0"/>
                        </a:spcBef>
                        <a:spcAft>
                          <a:spcPts val="0"/>
                        </a:spcAft>
                      </a:pPr>
                      <a:r>
                        <a:rPr lang="en-US" sz="1000" u="none" strike="noStrike">
                          <a:effectLst/>
                        </a:rPr>
                        <a:t>Module 2 - Outro to Break</a:t>
                      </a:r>
                      <a:endParaRPr lang="en-US" sz="1000" b="0" i="0" u="none" strike="noStrike">
                        <a:effectLst/>
                        <a:latin typeface="Arial" panose="020B0604020202020204" pitchFamily="34" charset="0"/>
                      </a:endParaRPr>
                    </a:p>
                  </a:txBody>
                  <a:tcPr marL="1637" marR="1637" marT="1637" marB="0" anchor="b"/>
                </a:tc>
                <a:tc>
                  <a:txBody>
                    <a:bodyPr/>
                    <a:lstStyle/>
                    <a:p>
                      <a:pPr algn="l" fontAlgn="b">
                        <a:spcBef>
                          <a:spcPts val="0"/>
                        </a:spcBef>
                        <a:spcAft>
                          <a:spcPts val="0"/>
                        </a:spcAft>
                      </a:pPr>
                      <a:r>
                        <a:rPr lang="en-US" sz="1000" u="none" strike="noStrike" dirty="0">
                          <a:effectLst/>
                        </a:rPr>
                        <a:t>Speaker to do a summary of the Module 2. </a:t>
                      </a:r>
                      <a:br>
                        <a:rPr lang="en-US" sz="1000" u="none" strike="noStrike" dirty="0">
                          <a:effectLst/>
                        </a:rPr>
                      </a:br>
                      <a:br>
                        <a:rPr lang="en-US" sz="1000" u="none" strike="noStrike" dirty="0">
                          <a:effectLst/>
                        </a:rPr>
                      </a:br>
                      <a:r>
                        <a:rPr lang="en-US" sz="1000" u="none" strike="noStrike" dirty="0">
                          <a:effectLst/>
                        </a:rPr>
                        <a:t> Ending with " Let's take another 10 minute break.  See everyone back here then to begin module 3!"</a:t>
                      </a:r>
                      <a:br>
                        <a:rPr lang="en-US" sz="1000" u="none" strike="noStrike" dirty="0">
                          <a:effectLst/>
                        </a:rPr>
                      </a:br>
                      <a:endParaRPr lang="en-US" sz="1000" b="0" i="0" u="none" strike="noStrike" dirty="0">
                        <a:effectLst/>
                        <a:latin typeface="Arial" panose="020B0604020202020204" pitchFamily="34" charset="0"/>
                      </a:endParaRPr>
                    </a:p>
                  </a:txBody>
                  <a:tcPr marL="1637" marR="1637" marT="1637" marB="0" anchor="b"/>
                </a:tc>
                <a:extLst>
                  <a:ext uri="{0D108BD9-81ED-4DB2-BD59-A6C34878D82A}">
                    <a16:rowId xmlns:a16="http://schemas.microsoft.com/office/drawing/2014/main" val="1084772341"/>
                  </a:ext>
                </a:extLst>
              </a:tr>
              <a:tr h="902576">
                <a:tc>
                  <a:txBody>
                    <a:bodyPr/>
                    <a:lstStyle/>
                    <a:p>
                      <a:pPr algn="l" fontAlgn="b">
                        <a:spcBef>
                          <a:spcPts val="0"/>
                        </a:spcBef>
                        <a:spcAft>
                          <a:spcPts val="0"/>
                        </a:spcAft>
                      </a:pPr>
                      <a:r>
                        <a:rPr lang="en-US" sz="1000" u="none" strike="noStrike">
                          <a:effectLst/>
                        </a:rPr>
                        <a:t>Module 3 - Intro</a:t>
                      </a:r>
                      <a:endParaRPr lang="en-US" sz="1000" b="0" i="0" u="none" strike="noStrike">
                        <a:effectLst/>
                        <a:latin typeface="Arial" panose="020B0604020202020204" pitchFamily="34" charset="0"/>
                      </a:endParaRPr>
                    </a:p>
                  </a:txBody>
                  <a:tcPr marL="1637" marR="1637" marT="1637" marB="0" anchor="b"/>
                </a:tc>
                <a:tc>
                  <a:txBody>
                    <a:bodyPr/>
                    <a:lstStyle/>
                    <a:p>
                      <a:pPr algn="l" fontAlgn="b">
                        <a:spcBef>
                          <a:spcPts val="0"/>
                        </a:spcBef>
                        <a:spcAft>
                          <a:spcPts val="0"/>
                        </a:spcAft>
                      </a:pPr>
                      <a:r>
                        <a:rPr lang="en-US" sz="1000" u="none" strike="noStrike" dirty="0">
                          <a:effectLst/>
                        </a:rPr>
                        <a:t>Welcome back from the break!</a:t>
                      </a:r>
                      <a:br>
                        <a:rPr lang="en-US" sz="1000" u="none" strike="noStrike" dirty="0">
                          <a:effectLst/>
                        </a:rPr>
                      </a:br>
                      <a:br>
                        <a:rPr lang="en-US" sz="1000" u="none" strike="noStrike" dirty="0">
                          <a:effectLst/>
                        </a:rPr>
                      </a:br>
                      <a:r>
                        <a:rPr lang="en-US" sz="1000" u="none" strike="noStrike" dirty="0">
                          <a:effectLst/>
                        </a:rPr>
                        <a:t>Speaker to do a quick introduction to module 3</a:t>
                      </a:r>
                      <a:br>
                        <a:rPr lang="en-US" sz="1000" u="none" strike="noStrike" dirty="0">
                          <a:effectLst/>
                        </a:rPr>
                      </a:br>
                      <a:br>
                        <a:rPr lang="en-US" sz="1000" u="none" strike="noStrike" dirty="0">
                          <a:effectLst/>
                        </a:rPr>
                      </a:br>
                      <a:r>
                        <a:rPr lang="en-US" sz="1000" u="none" strike="noStrike" dirty="0">
                          <a:effectLst/>
                        </a:rPr>
                        <a:t>Ending with "Lets get started with Module 3"</a:t>
                      </a:r>
                      <a:br>
                        <a:rPr lang="en-US" sz="1000" u="none" strike="noStrike" dirty="0">
                          <a:effectLst/>
                        </a:rPr>
                      </a:br>
                      <a:endParaRPr lang="en-US" sz="1000" b="0" i="0" u="none" strike="noStrike" dirty="0">
                        <a:effectLst/>
                        <a:latin typeface="Arial" panose="020B0604020202020204" pitchFamily="34" charset="0"/>
                      </a:endParaRPr>
                    </a:p>
                  </a:txBody>
                  <a:tcPr marL="1637" marR="1637" marT="1637" marB="0" anchor="b"/>
                </a:tc>
                <a:extLst>
                  <a:ext uri="{0D108BD9-81ED-4DB2-BD59-A6C34878D82A}">
                    <a16:rowId xmlns:a16="http://schemas.microsoft.com/office/drawing/2014/main" val="339746110"/>
                  </a:ext>
                </a:extLst>
              </a:tr>
              <a:tr h="947464">
                <a:tc>
                  <a:txBody>
                    <a:bodyPr/>
                    <a:lstStyle/>
                    <a:p>
                      <a:pPr algn="l" fontAlgn="b">
                        <a:spcBef>
                          <a:spcPts val="0"/>
                        </a:spcBef>
                        <a:spcAft>
                          <a:spcPts val="0"/>
                        </a:spcAft>
                      </a:pPr>
                      <a:r>
                        <a:rPr lang="en-US" sz="1000" u="none" strike="noStrike">
                          <a:effectLst/>
                        </a:rPr>
                        <a:t>Module 3 - Outro and Course Outro</a:t>
                      </a:r>
                      <a:endParaRPr lang="en-US" sz="1000" b="0" i="0" u="none" strike="noStrike">
                        <a:effectLst/>
                        <a:latin typeface="Arial" panose="020B0604020202020204" pitchFamily="34" charset="0"/>
                      </a:endParaRPr>
                    </a:p>
                  </a:txBody>
                  <a:tcPr marL="1637" marR="1637" marT="1637" marB="0" anchor="b"/>
                </a:tc>
                <a:tc>
                  <a:txBody>
                    <a:bodyPr/>
                    <a:lstStyle/>
                    <a:p>
                      <a:pPr algn="l" fontAlgn="b">
                        <a:spcBef>
                          <a:spcPts val="0"/>
                        </a:spcBef>
                        <a:spcAft>
                          <a:spcPts val="0"/>
                        </a:spcAft>
                      </a:pPr>
                      <a:r>
                        <a:rPr lang="en-US" sz="1000" u="none" strike="noStrike" dirty="0">
                          <a:effectLst/>
                        </a:rPr>
                        <a:t>"This concludes Par 1.  Let's recap all the content that you have seen so far". </a:t>
                      </a:r>
                      <a:br>
                        <a:rPr lang="en-US" sz="1000" u="none" strike="noStrike" dirty="0">
                          <a:effectLst/>
                        </a:rPr>
                      </a:br>
                      <a:br>
                        <a:rPr lang="en-US" sz="1000" u="none" strike="noStrike" dirty="0">
                          <a:effectLst/>
                        </a:rPr>
                      </a:br>
                      <a:r>
                        <a:rPr lang="en-US" sz="1000" u="none" strike="noStrike" dirty="0">
                          <a:effectLst/>
                        </a:rPr>
                        <a:t>Speaker to do a recap of the content covered.</a:t>
                      </a:r>
                      <a:br>
                        <a:rPr lang="en-US" sz="1000" u="none" strike="noStrike" dirty="0">
                          <a:effectLst/>
                        </a:rPr>
                      </a:br>
                      <a:br>
                        <a:rPr lang="en-US" sz="1000" u="none" strike="noStrike" dirty="0">
                          <a:effectLst/>
                        </a:rPr>
                      </a:br>
                      <a:r>
                        <a:rPr lang="en-US" sz="1000" u="none" strike="noStrike" dirty="0">
                          <a:effectLst/>
                        </a:rPr>
                        <a:t> Ending with " Thank you for your attendance so far and we look forward to seeing you next time for Part 2 of this Microsoft M365 Virtual Training Day: Building Microsoft Teams Integrations and Workflows event !"</a:t>
                      </a:r>
                      <a:endParaRPr lang="en-US" sz="1000" b="0" i="0" u="none" strike="noStrike" dirty="0">
                        <a:effectLst/>
                        <a:latin typeface="Arial" panose="020B0604020202020204" pitchFamily="34" charset="0"/>
                      </a:endParaRPr>
                    </a:p>
                  </a:txBody>
                  <a:tcPr marL="1637" marR="1637" marT="1637" marB="0" anchor="b"/>
                </a:tc>
                <a:extLst>
                  <a:ext uri="{0D108BD9-81ED-4DB2-BD59-A6C34878D82A}">
                    <a16:rowId xmlns:a16="http://schemas.microsoft.com/office/drawing/2014/main" val="1891707431"/>
                  </a:ext>
                </a:extLst>
              </a:tr>
            </a:tbl>
          </a:graphicData>
        </a:graphic>
      </p:graphicFrame>
    </p:spTree>
    <p:extLst>
      <p:ext uri="{BB962C8B-B14F-4D97-AF65-F5344CB8AC3E}">
        <p14:creationId xmlns:p14="http://schemas.microsoft.com/office/powerpoint/2010/main" val="2937330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F941-7708-421B-B910-43EF4CAA1E63}"/>
              </a:ext>
            </a:extLst>
          </p:cNvPr>
          <p:cNvSpPr>
            <a:spLocks noGrp="1"/>
          </p:cNvSpPr>
          <p:nvPr>
            <p:ph type="title"/>
          </p:nvPr>
        </p:nvSpPr>
        <p:spPr/>
        <p:txBody>
          <a:bodyPr/>
          <a:lstStyle/>
          <a:p>
            <a:r>
              <a:rPr lang="en-US" dirty="0"/>
              <a:t>Intro/Outro </a:t>
            </a:r>
            <a:r>
              <a:rPr lang="en-US"/>
              <a:t>Part 2</a:t>
            </a:r>
            <a:endParaRPr lang="en-US" dirty="0"/>
          </a:p>
        </p:txBody>
      </p:sp>
      <p:graphicFrame>
        <p:nvGraphicFramePr>
          <p:cNvPr id="4" name="Table 3">
            <a:extLst>
              <a:ext uri="{FF2B5EF4-FFF2-40B4-BE49-F238E27FC236}">
                <a16:creationId xmlns:a16="http://schemas.microsoft.com/office/drawing/2014/main" id="{AA78DA76-36CE-4CD9-AD9B-400945EDE435}"/>
              </a:ext>
            </a:extLst>
          </p:cNvPr>
          <p:cNvGraphicFramePr/>
          <p:nvPr>
            <p:extLst>
              <p:ext uri="{D42A27DB-BD31-4B8C-83A1-F6EECF244321}">
                <p14:modId xmlns:p14="http://schemas.microsoft.com/office/powerpoint/2010/main" val="904933713"/>
              </p:ext>
            </p:extLst>
          </p:nvPr>
        </p:nvGraphicFramePr>
        <p:xfrm>
          <a:off x="301841" y="1018288"/>
          <a:ext cx="11452194" cy="5728726"/>
        </p:xfrm>
        <a:graphic>
          <a:graphicData uri="http://schemas.openxmlformats.org/drawingml/2006/table">
            <a:tbl>
              <a:tblPr>
                <a:tableStyleId>{5C22544A-7EE6-4342-B048-85BDC9FD1C3A}</a:tableStyleId>
              </a:tblPr>
              <a:tblGrid>
                <a:gridCol w="3735743">
                  <a:extLst>
                    <a:ext uri="{9D8B030D-6E8A-4147-A177-3AD203B41FA5}">
                      <a16:colId xmlns:a16="http://schemas.microsoft.com/office/drawing/2014/main" val="360599259"/>
                    </a:ext>
                  </a:extLst>
                </a:gridCol>
                <a:gridCol w="7716451">
                  <a:extLst>
                    <a:ext uri="{9D8B030D-6E8A-4147-A177-3AD203B41FA5}">
                      <a16:colId xmlns:a16="http://schemas.microsoft.com/office/drawing/2014/main" val="682292136"/>
                    </a:ext>
                  </a:extLst>
                </a:gridCol>
              </a:tblGrid>
              <a:tr h="233464">
                <a:tc>
                  <a:txBody>
                    <a:bodyPr/>
                    <a:lstStyle/>
                    <a:p>
                      <a:pPr algn="l" fontAlgn="b">
                        <a:spcBef>
                          <a:spcPts val="0"/>
                        </a:spcBef>
                        <a:spcAft>
                          <a:spcPts val="0"/>
                        </a:spcAft>
                      </a:pPr>
                      <a:r>
                        <a:rPr lang="en-US" sz="1000" b="0" i="0" u="none" strike="noStrike" dirty="0">
                          <a:effectLst/>
                          <a:latin typeface="Arial" panose="020B0604020202020204" pitchFamily="34" charset="0"/>
                        </a:rPr>
                        <a:t>Description</a:t>
                      </a:r>
                    </a:p>
                  </a:txBody>
                  <a:tcPr marL="1477" marR="1477" marT="1477" marB="0" anchor="b"/>
                </a:tc>
                <a:tc>
                  <a:txBody>
                    <a:bodyPr/>
                    <a:lstStyle/>
                    <a:p>
                      <a:pPr algn="l" fontAlgn="b">
                        <a:spcBef>
                          <a:spcPts val="0"/>
                        </a:spcBef>
                        <a:spcAft>
                          <a:spcPts val="0"/>
                        </a:spcAft>
                      </a:pPr>
                      <a:r>
                        <a:rPr lang="en-US" sz="1000" b="0" i="0" u="none" strike="noStrike" dirty="0">
                          <a:effectLst/>
                          <a:latin typeface="Arial" panose="020B0604020202020204" pitchFamily="34" charset="0"/>
                        </a:rPr>
                        <a:t>Script</a:t>
                      </a:r>
                    </a:p>
                  </a:txBody>
                  <a:tcPr marL="1477" marR="1477" marT="1477" marB="0" anchor="b"/>
                </a:tc>
                <a:extLst>
                  <a:ext uri="{0D108BD9-81ED-4DB2-BD59-A6C34878D82A}">
                    <a16:rowId xmlns:a16="http://schemas.microsoft.com/office/drawing/2014/main" val="2019377730"/>
                  </a:ext>
                </a:extLst>
              </a:tr>
              <a:tr h="1051313">
                <a:tc>
                  <a:txBody>
                    <a:bodyPr/>
                    <a:lstStyle/>
                    <a:p>
                      <a:pPr algn="l" fontAlgn="b">
                        <a:spcBef>
                          <a:spcPts val="0"/>
                        </a:spcBef>
                        <a:spcAft>
                          <a:spcPts val="0"/>
                        </a:spcAft>
                      </a:pPr>
                      <a:r>
                        <a:rPr lang="en-US" sz="1000" u="none" strike="noStrike" dirty="0">
                          <a:effectLst/>
                        </a:rPr>
                        <a:t>Part 2 Intro/Module 4 Intro</a:t>
                      </a:r>
                      <a:endParaRPr lang="en-US" sz="1000" b="0" i="0" u="none" strike="noStrike" dirty="0">
                        <a:effectLst/>
                        <a:latin typeface="Arial" panose="020B0604020202020204" pitchFamily="34" charset="0"/>
                      </a:endParaRPr>
                    </a:p>
                  </a:txBody>
                  <a:tcPr marL="1477" marR="1477" marT="1477" marB="0" anchor="b"/>
                </a:tc>
                <a:tc>
                  <a:txBody>
                    <a:bodyPr/>
                    <a:lstStyle/>
                    <a:p>
                      <a:pPr algn="l" fontAlgn="b">
                        <a:spcBef>
                          <a:spcPts val="0"/>
                        </a:spcBef>
                        <a:spcAft>
                          <a:spcPts val="0"/>
                        </a:spcAft>
                      </a:pPr>
                      <a:r>
                        <a:rPr lang="en-US" sz="1000" u="none" strike="noStrike" dirty="0">
                          <a:effectLst/>
                        </a:rPr>
                        <a:t>Welcome back to Part 2 for of Microsoft M365 Virtual Training Day: Building Microsoft Teams Integrations and Workflows.  In this session,  we will be covering the last three modules of the course.  We will start with Extending and Customizing SharePoint, then move in to Extending Microsoft Teams, and finally discuss extending Office. </a:t>
                      </a:r>
                      <a:br>
                        <a:rPr lang="en-US" sz="1000" u="none" strike="noStrike" dirty="0">
                          <a:effectLst/>
                        </a:rPr>
                      </a:br>
                      <a:br>
                        <a:rPr lang="en-US" sz="1000" u="none" strike="noStrike" dirty="0">
                          <a:effectLst/>
                        </a:rPr>
                      </a:br>
                      <a:r>
                        <a:rPr lang="en-US" sz="1000" u="none" strike="noStrike" dirty="0">
                          <a:effectLst/>
                        </a:rPr>
                        <a:t>Speaker to do a quick introduction to module 4</a:t>
                      </a:r>
                      <a:br>
                        <a:rPr lang="en-US" sz="1000" u="none" strike="noStrike" dirty="0">
                          <a:effectLst/>
                        </a:rPr>
                      </a:br>
                      <a:br>
                        <a:rPr lang="en-US" sz="1000" u="none" strike="noStrike" dirty="0">
                          <a:effectLst/>
                        </a:rPr>
                      </a:br>
                      <a:r>
                        <a:rPr lang="en-US" sz="1000" u="none" strike="noStrike" dirty="0">
                          <a:effectLst/>
                        </a:rPr>
                        <a:t>Ending with "So let's get started with Module 4"</a:t>
                      </a:r>
                      <a:br>
                        <a:rPr lang="en-US" sz="1000" u="none" strike="noStrike" dirty="0">
                          <a:effectLst/>
                        </a:rPr>
                      </a:br>
                      <a:endParaRPr lang="en-US" sz="1000" b="0" i="0" u="none" strike="noStrike" dirty="0">
                        <a:effectLst/>
                        <a:latin typeface="Arial" panose="020B0604020202020204" pitchFamily="34" charset="0"/>
                      </a:endParaRPr>
                    </a:p>
                  </a:txBody>
                  <a:tcPr marL="1477" marR="1477" marT="1477" marB="0" anchor="b"/>
                </a:tc>
                <a:extLst>
                  <a:ext uri="{0D108BD9-81ED-4DB2-BD59-A6C34878D82A}">
                    <a16:rowId xmlns:a16="http://schemas.microsoft.com/office/drawing/2014/main" val="4092570772"/>
                  </a:ext>
                </a:extLst>
              </a:tr>
              <a:tr h="602304">
                <a:tc>
                  <a:txBody>
                    <a:bodyPr/>
                    <a:lstStyle/>
                    <a:p>
                      <a:pPr algn="l" fontAlgn="b">
                        <a:spcBef>
                          <a:spcPts val="0"/>
                        </a:spcBef>
                        <a:spcAft>
                          <a:spcPts val="0"/>
                        </a:spcAft>
                      </a:pPr>
                      <a:r>
                        <a:rPr lang="en-US" sz="1000" u="none" strike="noStrike">
                          <a:effectLst/>
                        </a:rPr>
                        <a:t>Module 4 - Outro to Break</a:t>
                      </a:r>
                      <a:endParaRPr lang="en-US" sz="1000" b="0" i="0" u="none" strike="noStrike">
                        <a:effectLst/>
                        <a:latin typeface="Arial" panose="020B0604020202020204" pitchFamily="34" charset="0"/>
                      </a:endParaRPr>
                    </a:p>
                  </a:txBody>
                  <a:tcPr marL="1477" marR="1477" marT="1477" marB="0" anchor="b"/>
                </a:tc>
                <a:tc>
                  <a:txBody>
                    <a:bodyPr/>
                    <a:lstStyle/>
                    <a:p>
                      <a:pPr algn="l" fontAlgn="b">
                        <a:spcBef>
                          <a:spcPts val="0"/>
                        </a:spcBef>
                        <a:spcAft>
                          <a:spcPts val="0"/>
                        </a:spcAft>
                      </a:pPr>
                      <a:r>
                        <a:rPr lang="en-US" sz="1000" u="none" strike="noStrike" dirty="0">
                          <a:effectLst/>
                        </a:rPr>
                        <a:t>Speaker to do a summary of the Module 4. </a:t>
                      </a:r>
                      <a:br>
                        <a:rPr lang="en-US" sz="1000" u="none" strike="noStrike" dirty="0">
                          <a:effectLst/>
                        </a:rPr>
                      </a:br>
                      <a:br>
                        <a:rPr lang="en-US" sz="1000" u="none" strike="noStrike" dirty="0">
                          <a:effectLst/>
                        </a:rPr>
                      </a:br>
                      <a:r>
                        <a:rPr lang="en-US" sz="1000" u="none" strike="noStrike" dirty="0">
                          <a:effectLst/>
                        </a:rPr>
                        <a:t> Ending with " Let's take a 10 minute break.  See everyone back here then to begin module 5!"</a:t>
                      </a:r>
                      <a:br>
                        <a:rPr lang="en-US" sz="1000" u="none" strike="noStrike" dirty="0">
                          <a:effectLst/>
                        </a:rPr>
                      </a:br>
                      <a:endParaRPr lang="en-US" sz="1000" b="0" i="0" u="none" strike="noStrike" dirty="0">
                        <a:effectLst/>
                        <a:latin typeface="Arial" panose="020B0604020202020204" pitchFamily="34" charset="0"/>
                      </a:endParaRPr>
                    </a:p>
                  </a:txBody>
                  <a:tcPr marL="1477" marR="1477" marT="1477" marB="0" anchor="b"/>
                </a:tc>
                <a:extLst>
                  <a:ext uri="{0D108BD9-81ED-4DB2-BD59-A6C34878D82A}">
                    <a16:rowId xmlns:a16="http://schemas.microsoft.com/office/drawing/2014/main" val="271296442"/>
                  </a:ext>
                </a:extLst>
              </a:tr>
              <a:tr h="714557">
                <a:tc>
                  <a:txBody>
                    <a:bodyPr/>
                    <a:lstStyle/>
                    <a:p>
                      <a:pPr algn="l" fontAlgn="b">
                        <a:spcBef>
                          <a:spcPts val="0"/>
                        </a:spcBef>
                        <a:spcAft>
                          <a:spcPts val="0"/>
                        </a:spcAft>
                      </a:pPr>
                      <a:r>
                        <a:rPr lang="en-US" sz="1000" u="none" strike="noStrike">
                          <a:effectLst/>
                        </a:rPr>
                        <a:t>Modul 5 - Intro</a:t>
                      </a:r>
                      <a:endParaRPr lang="en-US" sz="1000" b="0" i="0" u="none" strike="noStrike">
                        <a:effectLst/>
                        <a:latin typeface="Arial" panose="020B0604020202020204" pitchFamily="34" charset="0"/>
                      </a:endParaRPr>
                    </a:p>
                  </a:txBody>
                  <a:tcPr marL="1477" marR="1477" marT="1477" marB="0" anchor="b"/>
                </a:tc>
                <a:tc>
                  <a:txBody>
                    <a:bodyPr/>
                    <a:lstStyle/>
                    <a:p>
                      <a:pPr algn="l" fontAlgn="b">
                        <a:spcBef>
                          <a:spcPts val="0"/>
                        </a:spcBef>
                        <a:spcAft>
                          <a:spcPts val="0"/>
                        </a:spcAft>
                      </a:pPr>
                      <a:r>
                        <a:rPr lang="en-US" sz="1000" u="none" strike="noStrike" dirty="0">
                          <a:effectLst/>
                        </a:rPr>
                        <a:t>Welcome back from the break!</a:t>
                      </a:r>
                      <a:br>
                        <a:rPr lang="en-US" sz="1000" u="none" strike="noStrike" dirty="0">
                          <a:effectLst/>
                        </a:rPr>
                      </a:br>
                      <a:br>
                        <a:rPr lang="en-US" sz="1000" u="none" strike="noStrike" dirty="0">
                          <a:effectLst/>
                        </a:rPr>
                      </a:br>
                      <a:r>
                        <a:rPr lang="en-US" sz="1000" u="none" strike="noStrike" dirty="0">
                          <a:effectLst/>
                        </a:rPr>
                        <a:t>Speaker to do a quick introduction to module 5</a:t>
                      </a:r>
                      <a:br>
                        <a:rPr lang="en-US" sz="1000" u="none" strike="noStrike" dirty="0">
                          <a:effectLst/>
                        </a:rPr>
                      </a:br>
                      <a:br>
                        <a:rPr lang="en-US" sz="1000" u="none" strike="noStrike" dirty="0">
                          <a:effectLst/>
                        </a:rPr>
                      </a:br>
                      <a:r>
                        <a:rPr lang="en-US" sz="1000" u="none" strike="noStrike" dirty="0">
                          <a:effectLst/>
                        </a:rPr>
                        <a:t>Ending with "Lets get started with Module 5"</a:t>
                      </a:r>
                      <a:br>
                        <a:rPr lang="en-US" sz="1000" u="none" strike="noStrike" dirty="0">
                          <a:effectLst/>
                        </a:rPr>
                      </a:br>
                      <a:endParaRPr lang="en-US" sz="1000" b="0" i="0" u="none" strike="noStrike" dirty="0">
                        <a:effectLst/>
                        <a:latin typeface="Arial" panose="020B0604020202020204" pitchFamily="34" charset="0"/>
                      </a:endParaRPr>
                    </a:p>
                  </a:txBody>
                  <a:tcPr marL="1477" marR="1477" marT="1477" marB="0" anchor="b"/>
                </a:tc>
                <a:extLst>
                  <a:ext uri="{0D108BD9-81ED-4DB2-BD59-A6C34878D82A}">
                    <a16:rowId xmlns:a16="http://schemas.microsoft.com/office/drawing/2014/main" val="1704591807"/>
                  </a:ext>
                </a:extLst>
              </a:tr>
              <a:tr h="602304">
                <a:tc>
                  <a:txBody>
                    <a:bodyPr/>
                    <a:lstStyle/>
                    <a:p>
                      <a:pPr algn="l" fontAlgn="b">
                        <a:spcBef>
                          <a:spcPts val="0"/>
                        </a:spcBef>
                        <a:spcAft>
                          <a:spcPts val="0"/>
                        </a:spcAft>
                      </a:pPr>
                      <a:r>
                        <a:rPr lang="en-US" sz="1000" u="none" strike="noStrike">
                          <a:effectLst/>
                        </a:rPr>
                        <a:t>Module 5 - Outro to Break</a:t>
                      </a:r>
                      <a:endParaRPr lang="en-US" sz="1000" b="0" i="0" u="none" strike="noStrike">
                        <a:effectLst/>
                        <a:latin typeface="Arial" panose="020B0604020202020204" pitchFamily="34" charset="0"/>
                      </a:endParaRPr>
                    </a:p>
                  </a:txBody>
                  <a:tcPr marL="1477" marR="1477" marT="1477" marB="0" anchor="b"/>
                </a:tc>
                <a:tc>
                  <a:txBody>
                    <a:bodyPr/>
                    <a:lstStyle/>
                    <a:p>
                      <a:pPr algn="l" fontAlgn="b">
                        <a:spcBef>
                          <a:spcPts val="0"/>
                        </a:spcBef>
                        <a:spcAft>
                          <a:spcPts val="0"/>
                        </a:spcAft>
                      </a:pPr>
                      <a:r>
                        <a:rPr lang="en-US" sz="1000" u="none" strike="noStrike" dirty="0">
                          <a:effectLst/>
                        </a:rPr>
                        <a:t>Speaker to do a summary of the Module 5. </a:t>
                      </a:r>
                      <a:br>
                        <a:rPr lang="en-US" sz="1000" u="none" strike="noStrike" dirty="0">
                          <a:effectLst/>
                        </a:rPr>
                      </a:br>
                      <a:br>
                        <a:rPr lang="en-US" sz="1000" u="none" strike="noStrike" dirty="0">
                          <a:effectLst/>
                        </a:rPr>
                      </a:br>
                      <a:r>
                        <a:rPr lang="en-US" sz="1000" u="none" strike="noStrike" dirty="0">
                          <a:effectLst/>
                        </a:rPr>
                        <a:t> Ending with " Let's take a 10 minute break.  See everyone back here then to begin module 6!"</a:t>
                      </a:r>
                      <a:br>
                        <a:rPr lang="en-US" sz="1000" u="none" strike="noStrike" dirty="0">
                          <a:effectLst/>
                        </a:rPr>
                      </a:br>
                      <a:endParaRPr lang="en-US" sz="1000" b="0" i="0" u="none" strike="noStrike" dirty="0">
                        <a:effectLst/>
                        <a:latin typeface="Arial" panose="020B0604020202020204" pitchFamily="34" charset="0"/>
                      </a:endParaRPr>
                    </a:p>
                  </a:txBody>
                  <a:tcPr marL="1477" marR="1477" marT="1477" marB="0" anchor="b"/>
                </a:tc>
                <a:extLst>
                  <a:ext uri="{0D108BD9-81ED-4DB2-BD59-A6C34878D82A}">
                    <a16:rowId xmlns:a16="http://schemas.microsoft.com/office/drawing/2014/main" val="663192688"/>
                  </a:ext>
                </a:extLst>
              </a:tr>
              <a:tr h="714557">
                <a:tc>
                  <a:txBody>
                    <a:bodyPr/>
                    <a:lstStyle/>
                    <a:p>
                      <a:pPr algn="l" fontAlgn="b">
                        <a:spcBef>
                          <a:spcPts val="0"/>
                        </a:spcBef>
                        <a:spcAft>
                          <a:spcPts val="0"/>
                        </a:spcAft>
                      </a:pPr>
                      <a:r>
                        <a:rPr lang="en-US" sz="1000" u="none" strike="noStrike">
                          <a:effectLst/>
                        </a:rPr>
                        <a:t>Module 6 - Intro</a:t>
                      </a:r>
                      <a:endParaRPr lang="en-US" sz="1000" b="0" i="0" u="none" strike="noStrike">
                        <a:effectLst/>
                        <a:latin typeface="Arial" panose="020B0604020202020204" pitchFamily="34" charset="0"/>
                      </a:endParaRPr>
                    </a:p>
                  </a:txBody>
                  <a:tcPr marL="1477" marR="1477" marT="1477" marB="0" anchor="b"/>
                </a:tc>
                <a:tc>
                  <a:txBody>
                    <a:bodyPr/>
                    <a:lstStyle/>
                    <a:p>
                      <a:pPr algn="l" fontAlgn="b">
                        <a:spcBef>
                          <a:spcPts val="0"/>
                        </a:spcBef>
                        <a:spcAft>
                          <a:spcPts val="0"/>
                        </a:spcAft>
                      </a:pPr>
                      <a:r>
                        <a:rPr lang="en-US" sz="1000" u="none" strike="noStrike" dirty="0">
                          <a:effectLst/>
                        </a:rPr>
                        <a:t>Welcome back from the break!</a:t>
                      </a:r>
                      <a:br>
                        <a:rPr lang="en-US" sz="1000" u="none" strike="noStrike" dirty="0">
                          <a:effectLst/>
                        </a:rPr>
                      </a:br>
                      <a:br>
                        <a:rPr lang="en-US" sz="1000" u="none" strike="noStrike" dirty="0">
                          <a:effectLst/>
                        </a:rPr>
                      </a:br>
                      <a:r>
                        <a:rPr lang="en-US" sz="1000" u="none" strike="noStrike" dirty="0">
                          <a:effectLst/>
                        </a:rPr>
                        <a:t>Speaker to do a quick introduction to module 6</a:t>
                      </a:r>
                      <a:br>
                        <a:rPr lang="en-US" sz="1000" u="none" strike="noStrike" dirty="0">
                          <a:effectLst/>
                        </a:rPr>
                      </a:br>
                      <a:br>
                        <a:rPr lang="en-US" sz="1000" u="none" strike="noStrike" dirty="0">
                          <a:effectLst/>
                        </a:rPr>
                      </a:br>
                      <a:r>
                        <a:rPr lang="en-US" sz="1000" u="none" strike="noStrike" dirty="0">
                          <a:effectLst/>
                        </a:rPr>
                        <a:t>Ending with "Lets get started with Module 6"</a:t>
                      </a:r>
                      <a:br>
                        <a:rPr lang="en-US" sz="1000" u="none" strike="noStrike" dirty="0">
                          <a:effectLst/>
                        </a:rPr>
                      </a:br>
                      <a:endParaRPr lang="en-US" sz="1000" b="0" i="0" u="none" strike="noStrike" dirty="0">
                        <a:effectLst/>
                        <a:latin typeface="Arial" panose="020B0604020202020204" pitchFamily="34" charset="0"/>
                      </a:endParaRPr>
                    </a:p>
                  </a:txBody>
                  <a:tcPr marL="1477" marR="1477" marT="1477" marB="0" anchor="b"/>
                </a:tc>
                <a:extLst>
                  <a:ext uri="{0D108BD9-81ED-4DB2-BD59-A6C34878D82A}">
                    <a16:rowId xmlns:a16="http://schemas.microsoft.com/office/drawing/2014/main" val="1443456564"/>
                  </a:ext>
                </a:extLst>
              </a:tr>
              <a:tr h="1013896">
                <a:tc>
                  <a:txBody>
                    <a:bodyPr/>
                    <a:lstStyle/>
                    <a:p>
                      <a:pPr algn="l" fontAlgn="b">
                        <a:spcBef>
                          <a:spcPts val="0"/>
                        </a:spcBef>
                        <a:spcAft>
                          <a:spcPts val="0"/>
                        </a:spcAft>
                      </a:pPr>
                      <a:r>
                        <a:rPr lang="en-US" sz="1000" u="none" strike="noStrike">
                          <a:effectLst/>
                        </a:rPr>
                        <a:t>Module 6 - Outro and Course Outro</a:t>
                      </a:r>
                      <a:endParaRPr lang="en-US" sz="1000" b="0" i="0" u="none" strike="noStrike">
                        <a:effectLst/>
                        <a:latin typeface="Arial" panose="020B0604020202020204" pitchFamily="34" charset="0"/>
                      </a:endParaRPr>
                    </a:p>
                  </a:txBody>
                  <a:tcPr marL="1477" marR="1477" marT="1477" marB="0" anchor="b"/>
                </a:tc>
                <a:tc>
                  <a:txBody>
                    <a:bodyPr/>
                    <a:lstStyle/>
                    <a:p>
                      <a:pPr algn="l" fontAlgn="b">
                        <a:spcBef>
                          <a:spcPts val="0"/>
                        </a:spcBef>
                        <a:spcAft>
                          <a:spcPts val="0"/>
                        </a:spcAft>
                      </a:pPr>
                      <a:r>
                        <a:rPr lang="en-US" sz="1000" u="none" strike="noStrike" dirty="0">
                          <a:effectLst/>
                        </a:rPr>
                        <a:t>"This concludes our Microsoft M365 Virtual Training Day: Building Microsoft Teams Integrations and Workflows event.  Let's recap all the content that you have seen. "</a:t>
                      </a:r>
                      <a:br>
                        <a:rPr lang="en-US" sz="1000" u="none" strike="noStrike" dirty="0">
                          <a:effectLst/>
                        </a:rPr>
                      </a:br>
                      <a:br>
                        <a:rPr lang="en-US" sz="1000" u="none" strike="noStrike" dirty="0">
                          <a:effectLst/>
                        </a:rPr>
                      </a:br>
                      <a:r>
                        <a:rPr lang="en-US" sz="1000" u="none" strike="noStrike" dirty="0">
                          <a:effectLst/>
                        </a:rPr>
                        <a:t>Speaker to do a recap of the content covered (include both parts).</a:t>
                      </a:r>
                      <a:br>
                        <a:rPr lang="en-US" sz="1000" u="none" strike="noStrike" dirty="0">
                          <a:effectLst/>
                        </a:rPr>
                      </a:br>
                      <a:br>
                        <a:rPr lang="en-US" sz="1000" u="none" strike="noStrike" dirty="0">
                          <a:effectLst/>
                        </a:rPr>
                      </a:br>
                      <a:r>
                        <a:rPr lang="en-US" sz="1000" u="none" strike="noStrike" dirty="0">
                          <a:effectLst/>
                        </a:rPr>
                        <a:t>Ending with "Thank you for attending and we hope you enjoyed these sessions.  Remember there are many ways to continue your learning journey such as </a:t>
                      </a:r>
                      <a:r>
                        <a:rPr lang="en-US" sz="1000" u="none" strike="noStrike" dirty="0" err="1">
                          <a:effectLst/>
                        </a:rPr>
                        <a:t>MSLearn</a:t>
                      </a:r>
                      <a:r>
                        <a:rPr lang="en-US" sz="1000" u="none" strike="noStrike" dirty="0">
                          <a:effectLst/>
                        </a:rPr>
                        <a:t> where we offer self-paced learning options and be sure to check the calendar for more Microsoft Virtual Training Day Events as well."</a:t>
                      </a:r>
                      <a:endParaRPr lang="en-US" sz="1000" b="0" i="0" u="none" strike="noStrike" dirty="0">
                        <a:effectLst/>
                        <a:latin typeface="Arial" panose="020B0604020202020204" pitchFamily="34" charset="0"/>
                      </a:endParaRPr>
                    </a:p>
                  </a:txBody>
                  <a:tcPr marL="1477" marR="1477" marT="1477" marB="0" anchor="b"/>
                </a:tc>
                <a:extLst>
                  <a:ext uri="{0D108BD9-81ED-4DB2-BD59-A6C34878D82A}">
                    <a16:rowId xmlns:a16="http://schemas.microsoft.com/office/drawing/2014/main" val="3273301892"/>
                  </a:ext>
                </a:extLst>
              </a:tr>
            </a:tbl>
          </a:graphicData>
        </a:graphic>
      </p:graphicFrame>
    </p:spTree>
    <p:extLst>
      <p:ext uri="{BB962C8B-B14F-4D97-AF65-F5344CB8AC3E}">
        <p14:creationId xmlns:p14="http://schemas.microsoft.com/office/powerpoint/2010/main" val="114870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F941-7708-421B-B910-43EF4CAA1E63}"/>
              </a:ext>
            </a:extLst>
          </p:cNvPr>
          <p:cNvSpPr>
            <a:spLocks noGrp="1"/>
          </p:cNvSpPr>
          <p:nvPr>
            <p:ph type="title"/>
          </p:nvPr>
        </p:nvSpPr>
        <p:spPr>
          <a:xfrm>
            <a:off x="313055" y="173114"/>
            <a:ext cx="11018520" cy="553998"/>
          </a:xfrm>
        </p:spPr>
        <p:txBody>
          <a:bodyPr/>
          <a:lstStyle/>
          <a:p>
            <a:r>
              <a:rPr lang="en-US" dirty="0"/>
              <a:t>Show Flow Part 1</a:t>
            </a:r>
          </a:p>
        </p:txBody>
      </p:sp>
      <p:graphicFrame>
        <p:nvGraphicFramePr>
          <p:cNvPr id="4" name="Table 3">
            <a:extLst>
              <a:ext uri="{FF2B5EF4-FFF2-40B4-BE49-F238E27FC236}">
                <a16:creationId xmlns:a16="http://schemas.microsoft.com/office/drawing/2014/main" id="{7537B816-BA1B-4E88-9E36-1ABB78611D9E}"/>
              </a:ext>
            </a:extLst>
          </p:cNvPr>
          <p:cNvGraphicFramePr/>
          <p:nvPr>
            <p:extLst>
              <p:ext uri="{D42A27DB-BD31-4B8C-83A1-F6EECF244321}">
                <p14:modId xmlns:p14="http://schemas.microsoft.com/office/powerpoint/2010/main" val="4048407656"/>
              </p:ext>
            </p:extLst>
          </p:nvPr>
        </p:nvGraphicFramePr>
        <p:xfrm>
          <a:off x="355107" y="1035605"/>
          <a:ext cx="10386873" cy="5063354"/>
        </p:xfrm>
        <a:graphic>
          <a:graphicData uri="http://schemas.openxmlformats.org/drawingml/2006/table">
            <a:tbl>
              <a:tblPr/>
              <a:tblGrid>
                <a:gridCol w="539318">
                  <a:extLst>
                    <a:ext uri="{9D8B030D-6E8A-4147-A177-3AD203B41FA5}">
                      <a16:colId xmlns:a16="http://schemas.microsoft.com/office/drawing/2014/main" val="2710567862"/>
                    </a:ext>
                  </a:extLst>
                </a:gridCol>
                <a:gridCol w="549306">
                  <a:extLst>
                    <a:ext uri="{9D8B030D-6E8A-4147-A177-3AD203B41FA5}">
                      <a16:colId xmlns:a16="http://schemas.microsoft.com/office/drawing/2014/main" val="624962976"/>
                    </a:ext>
                  </a:extLst>
                </a:gridCol>
                <a:gridCol w="3395708">
                  <a:extLst>
                    <a:ext uri="{9D8B030D-6E8A-4147-A177-3AD203B41FA5}">
                      <a16:colId xmlns:a16="http://schemas.microsoft.com/office/drawing/2014/main" val="3367095059"/>
                    </a:ext>
                  </a:extLst>
                </a:gridCol>
                <a:gridCol w="1887615">
                  <a:extLst>
                    <a:ext uri="{9D8B030D-6E8A-4147-A177-3AD203B41FA5}">
                      <a16:colId xmlns:a16="http://schemas.microsoft.com/office/drawing/2014/main" val="881894440"/>
                    </a:ext>
                  </a:extLst>
                </a:gridCol>
                <a:gridCol w="689128">
                  <a:extLst>
                    <a:ext uri="{9D8B030D-6E8A-4147-A177-3AD203B41FA5}">
                      <a16:colId xmlns:a16="http://schemas.microsoft.com/office/drawing/2014/main" val="1413288270"/>
                    </a:ext>
                  </a:extLst>
                </a:gridCol>
                <a:gridCol w="798991">
                  <a:extLst>
                    <a:ext uri="{9D8B030D-6E8A-4147-A177-3AD203B41FA5}">
                      <a16:colId xmlns:a16="http://schemas.microsoft.com/office/drawing/2014/main" val="960174829"/>
                    </a:ext>
                  </a:extLst>
                </a:gridCol>
                <a:gridCol w="2526807">
                  <a:extLst>
                    <a:ext uri="{9D8B030D-6E8A-4147-A177-3AD203B41FA5}">
                      <a16:colId xmlns:a16="http://schemas.microsoft.com/office/drawing/2014/main" val="359286401"/>
                    </a:ext>
                  </a:extLst>
                </a:gridCol>
              </a:tblGrid>
              <a:tr h="381530">
                <a:tc gridSpan="7">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MVTD Recording |Microsoft M365 Virtual Training Day: Building Microsoft Teams Integrations and Workflows event</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9336167"/>
                  </a:ext>
                </a:extLst>
              </a:tr>
              <a:tr h="385200">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Seg #</a:t>
                      </a:r>
                      <a:endParaRPr lang="en-US" sz="1000" b="0" i="0" u="none" strike="noStrike" dirty="0">
                        <a:effectLst/>
                        <a:latin typeface="Arial" panose="020B0604020202020204" pitchFamily="34" charset="0"/>
                      </a:endParaRPr>
                    </a:p>
                  </a:txBody>
                  <a:tcPr marL="2337" marR="2337" marT="2337"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Duration</a:t>
                      </a:r>
                      <a:endParaRPr lang="en-US" sz="1000" b="0" i="0" u="none" strike="noStrike">
                        <a:effectLst/>
                        <a:latin typeface="Arial" panose="020B0604020202020204" pitchFamily="34" charset="0"/>
                      </a:endParaRPr>
                    </a:p>
                  </a:txBody>
                  <a:tcPr marL="2337" marR="2337" marT="2337"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Segment</a:t>
                      </a:r>
                      <a:endParaRPr lang="en-US" sz="1000" b="0" i="0" u="none" strike="noStrike" dirty="0">
                        <a:effectLst/>
                        <a:latin typeface="Arial" panose="020B0604020202020204" pitchFamily="34" charset="0"/>
                      </a:endParaRPr>
                    </a:p>
                  </a:txBody>
                  <a:tcPr marL="2337" marR="2337" marT="2337"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Speakers</a:t>
                      </a:r>
                      <a:endParaRPr lang="en-US" sz="1000" b="0" i="0" u="none" strike="noStrike">
                        <a:effectLst/>
                        <a:latin typeface="Arial" panose="020B0604020202020204" pitchFamily="34" charset="0"/>
                      </a:endParaRPr>
                    </a:p>
                  </a:txBody>
                  <a:tcPr marL="2337" marR="2337" marT="2337"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Timer</a:t>
                      </a:r>
                      <a:endParaRPr lang="en-US" sz="1000" b="0" i="0" u="none" strike="noStrike">
                        <a:effectLst/>
                        <a:latin typeface="Arial" panose="020B0604020202020204" pitchFamily="34" charset="0"/>
                      </a:endParaRPr>
                    </a:p>
                  </a:txBody>
                  <a:tcPr marL="2337" marR="2337" marT="2337"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Visuals</a:t>
                      </a:r>
                      <a:endParaRPr lang="en-US" sz="1000" b="0" i="0" u="none" strike="noStrike">
                        <a:effectLst/>
                        <a:latin typeface="Arial" panose="020B0604020202020204" pitchFamily="34" charset="0"/>
                      </a:endParaRPr>
                    </a:p>
                  </a:txBody>
                  <a:tcPr marL="2337" marR="2337" marT="2337"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Notes / Details</a:t>
                      </a:r>
                      <a:endParaRPr lang="en-US" sz="1000" b="0" i="0" u="none" strike="noStrike">
                        <a:effectLst/>
                        <a:latin typeface="Arial" panose="020B0604020202020204" pitchFamily="34" charset="0"/>
                      </a:endParaRPr>
                    </a:p>
                  </a:txBody>
                  <a:tcPr marL="2337" marR="2337" marT="2337"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985145"/>
                  </a:ext>
                </a:extLst>
              </a:tr>
              <a:tr h="227451">
                <a:tc>
                  <a:txBody>
                    <a:bodyPr/>
                    <a:lstStyle/>
                    <a:p>
                      <a:pPr algn="r" fontAlgn="b">
                        <a:spcBef>
                          <a:spcPts val="0"/>
                        </a:spcBef>
                        <a:spcAft>
                          <a:spcPts val="0"/>
                        </a:spcAft>
                      </a:pPr>
                      <a:r>
                        <a:rPr lang="en-US" sz="1000" b="0" i="0" u="none" strike="noStrike" dirty="0">
                          <a:solidFill>
                            <a:srgbClr val="7030A0"/>
                          </a:solidFill>
                          <a:effectLst/>
                          <a:latin typeface="Calibri" panose="020F0502020204030204" pitchFamily="34" charset="0"/>
                        </a:rPr>
                        <a:t>6:30</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r" fontAlgn="b">
                        <a:spcBef>
                          <a:spcPts val="0"/>
                        </a:spcBef>
                        <a:spcAft>
                          <a:spcPts val="0"/>
                        </a:spcAft>
                      </a:pPr>
                      <a:r>
                        <a:rPr lang="en-US" sz="1000" b="0" i="0" u="none" strike="noStrike">
                          <a:solidFill>
                            <a:srgbClr val="7030A0"/>
                          </a:solidFill>
                          <a:effectLst/>
                          <a:latin typeface="Calibri" panose="020F0502020204030204" pitchFamily="34" charset="0"/>
                        </a:rPr>
                        <a:t>0:00:00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 </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805812551"/>
                  </a:ext>
                </a:extLst>
              </a:tr>
              <a:tr h="227451">
                <a:tc>
                  <a:txBody>
                    <a:bodyPr/>
                    <a:lstStyle/>
                    <a:p>
                      <a:pPr algn="r" fontAlgn="b">
                        <a:spcBef>
                          <a:spcPts val="0"/>
                        </a:spcBef>
                        <a:spcAft>
                          <a:spcPts val="0"/>
                        </a:spcAft>
                      </a:pPr>
                      <a:r>
                        <a:rPr lang="en-US" sz="1000" b="0" i="0" u="none" strike="noStrike" dirty="0">
                          <a:solidFill>
                            <a:srgbClr val="000000"/>
                          </a:solidFill>
                          <a:effectLst/>
                          <a:latin typeface="Calibri" panose="020F0502020204030204" pitchFamily="34" charset="0"/>
                        </a:rPr>
                        <a:t>1</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0:02:00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Event Begins Shortly</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Slate w/ Timer</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 timer with opening slate</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263154"/>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2</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0:01:00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On24 Platform Intro Video</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Australian Video or VO</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 Minute</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Pre-Record</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(Timing depends on VO or AUS Video)</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569663244"/>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3</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dirty="0">
                          <a:solidFill>
                            <a:srgbClr val="000000"/>
                          </a:solidFill>
                          <a:effectLst/>
                          <a:latin typeface="Calibri" panose="020F0502020204030204" pitchFamily="34" charset="0"/>
                        </a:rPr>
                        <a:t>0:02:00</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it-IT" sz="1000" b="0" i="0" u="none" strike="noStrike" dirty="0">
                          <a:solidFill>
                            <a:srgbClr val="000000"/>
                          </a:solidFill>
                          <a:effectLst/>
                          <a:latin typeface="Calibri" panose="020F0502020204030204" pitchFamily="34" charset="0"/>
                        </a:rPr>
                        <a:t>Course Intro / Module 1 Intro</a:t>
                      </a:r>
                      <a:endParaRPr lang="it-IT"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5 Minutes</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4875373"/>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4</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dirty="0">
                          <a:solidFill>
                            <a:srgbClr val="000000"/>
                          </a:solidFill>
                          <a:effectLst/>
                          <a:latin typeface="Calibri" panose="020F0502020204030204" pitchFamily="34" charset="0"/>
                        </a:rPr>
                        <a:t>0:30:00</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Module 1- Implement Microsoft Identity (Part 1)</a:t>
                      </a:r>
                      <a:endParaRPr lang="en-US" sz="1000" b="1"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30 Minutes</a:t>
                      </a:r>
                      <a:endParaRPr lang="en-US" sz="1000" b="1"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Desktop Share</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98557147"/>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5</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0:02:00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Module 1 - Outro to Break</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1631959"/>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6</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dirty="0">
                          <a:solidFill>
                            <a:srgbClr val="000000"/>
                          </a:solidFill>
                          <a:effectLst/>
                          <a:latin typeface="Calibri" panose="020F0502020204030204" pitchFamily="34" charset="0"/>
                        </a:rPr>
                        <a:t>0:10:00</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Break</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10 Minutes</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Slate w/ Timer</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10 Minute timer with branding match to slate</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81442840"/>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7</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0:02:00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Module 2 - Intro</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306480"/>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8</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0:40:00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Module 2 - Implement Microsoft Identify (Part 2)</a:t>
                      </a:r>
                      <a:endParaRPr lang="en-US" sz="1000" b="1"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&lt;presenter&gt;</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40 Minutes</a:t>
                      </a:r>
                      <a:endParaRPr lang="en-US" sz="1000" b="1"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Desktop Share</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896524623"/>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9</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0:02:00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Module 2 - Outro to Break</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7164015"/>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0:10:00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Break</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10 Minutes</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Slate w/ Timer</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10 Minute timer with branding match to slate</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319611729"/>
                  </a:ext>
                </a:extLst>
              </a:tr>
              <a:tr h="227451">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11</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0:02:00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Module 3 - Intro</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&lt;presenter&gt;</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4780006"/>
                  </a:ext>
                </a:extLst>
              </a:tr>
              <a:tr h="429957">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12</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0:32:00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Module 3 - work with Microsoft Graph</a:t>
                      </a:r>
                      <a:endParaRPr lang="en-US" sz="1000" b="1"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&lt;presenter&gt;</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32 Minutes</a:t>
                      </a:r>
                      <a:endParaRPr lang="en-US" sz="1000" b="1"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Desktop Share</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31647214"/>
                  </a:ext>
                </a:extLst>
              </a:tr>
              <a:tr h="45490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18</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0:05:00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Module 3 - Outro and Part 1 outro </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&lt;presenter&gt;</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5 Minutes</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On Camera</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lower third with https://docs.microsoft.com/learn</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221826"/>
                  </a:ext>
                </a:extLst>
              </a:tr>
              <a:tr h="682353">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19</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0:30:00</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Closing Slate</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 </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30 Minutes</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Slate</a:t>
                      </a:r>
                      <a:endParaRPr lang="en-US" sz="1000" b="0" i="0" u="none" strike="noStrike">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Closing Slate (no Timer, reduce timing as appropriate to ensure that total time remains at or below 4 hours total)</a:t>
                      </a:r>
                      <a:endParaRPr lang="en-US" sz="1000" b="0" i="0" u="none" strike="noStrike" dirty="0">
                        <a:effectLst/>
                        <a:latin typeface="Arial" panose="020B0604020202020204" pitchFamily="34" charset="0"/>
                      </a:endParaRPr>
                    </a:p>
                  </a:txBody>
                  <a:tcPr marL="2337" marR="2337" marT="233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25925950"/>
                  </a:ext>
                </a:extLst>
              </a:tr>
            </a:tbl>
          </a:graphicData>
        </a:graphic>
      </p:graphicFrame>
    </p:spTree>
    <p:extLst>
      <p:ext uri="{BB962C8B-B14F-4D97-AF65-F5344CB8AC3E}">
        <p14:creationId xmlns:p14="http://schemas.microsoft.com/office/powerpoint/2010/main" val="4114345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F941-7708-421B-B910-43EF4CAA1E63}"/>
              </a:ext>
            </a:extLst>
          </p:cNvPr>
          <p:cNvSpPr>
            <a:spLocks noGrp="1"/>
          </p:cNvSpPr>
          <p:nvPr>
            <p:ph type="title"/>
          </p:nvPr>
        </p:nvSpPr>
        <p:spPr>
          <a:xfrm>
            <a:off x="313055" y="173114"/>
            <a:ext cx="11018520" cy="553998"/>
          </a:xfrm>
        </p:spPr>
        <p:txBody>
          <a:bodyPr/>
          <a:lstStyle/>
          <a:p>
            <a:r>
              <a:rPr lang="en-US" dirty="0"/>
              <a:t>Show Flow Part 2</a:t>
            </a:r>
          </a:p>
        </p:txBody>
      </p:sp>
      <p:graphicFrame>
        <p:nvGraphicFramePr>
          <p:cNvPr id="4" name="Table 3">
            <a:extLst>
              <a:ext uri="{FF2B5EF4-FFF2-40B4-BE49-F238E27FC236}">
                <a16:creationId xmlns:a16="http://schemas.microsoft.com/office/drawing/2014/main" id="{E5142434-4FF0-49F6-9395-CDFD180F79F0}"/>
              </a:ext>
            </a:extLst>
          </p:cNvPr>
          <p:cNvGraphicFramePr/>
          <p:nvPr>
            <p:extLst>
              <p:ext uri="{D42A27DB-BD31-4B8C-83A1-F6EECF244321}">
                <p14:modId xmlns:p14="http://schemas.microsoft.com/office/powerpoint/2010/main" val="923610377"/>
              </p:ext>
            </p:extLst>
          </p:nvPr>
        </p:nvGraphicFramePr>
        <p:xfrm>
          <a:off x="213064" y="1410281"/>
          <a:ext cx="11469949" cy="2936995"/>
        </p:xfrm>
        <a:graphic>
          <a:graphicData uri="http://schemas.openxmlformats.org/drawingml/2006/table">
            <a:tbl>
              <a:tblPr/>
              <a:tblGrid>
                <a:gridCol w="595555">
                  <a:extLst>
                    <a:ext uri="{9D8B030D-6E8A-4147-A177-3AD203B41FA5}">
                      <a16:colId xmlns:a16="http://schemas.microsoft.com/office/drawing/2014/main" val="943909210"/>
                    </a:ext>
                  </a:extLst>
                </a:gridCol>
                <a:gridCol w="606584">
                  <a:extLst>
                    <a:ext uri="{9D8B030D-6E8A-4147-A177-3AD203B41FA5}">
                      <a16:colId xmlns:a16="http://schemas.microsoft.com/office/drawing/2014/main" val="659085586"/>
                    </a:ext>
                  </a:extLst>
                </a:gridCol>
                <a:gridCol w="3749791">
                  <a:extLst>
                    <a:ext uri="{9D8B030D-6E8A-4147-A177-3AD203B41FA5}">
                      <a16:colId xmlns:a16="http://schemas.microsoft.com/office/drawing/2014/main" val="3149250633"/>
                    </a:ext>
                  </a:extLst>
                </a:gridCol>
                <a:gridCol w="2084443">
                  <a:extLst>
                    <a:ext uri="{9D8B030D-6E8A-4147-A177-3AD203B41FA5}">
                      <a16:colId xmlns:a16="http://schemas.microsoft.com/office/drawing/2014/main" val="92983744"/>
                    </a:ext>
                  </a:extLst>
                </a:gridCol>
                <a:gridCol w="760987">
                  <a:extLst>
                    <a:ext uri="{9D8B030D-6E8A-4147-A177-3AD203B41FA5}">
                      <a16:colId xmlns:a16="http://schemas.microsoft.com/office/drawing/2014/main" val="2339172993"/>
                    </a:ext>
                  </a:extLst>
                </a:gridCol>
                <a:gridCol w="882304">
                  <a:extLst>
                    <a:ext uri="{9D8B030D-6E8A-4147-A177-3AD203B41FA5}">
                      <a16:colId xmlns:a16="http://schemas.microsoft.com/office/drawing/2014/main" val="1424578157"/>
                    </a:ext>
                  </a:extLst>
                </a:gridCol>
                <a:gridCol w="2790285">
                  <a:extLst>
                    <a:ext uri="{9D8B030D-6E8A-4147-A177-3AD203B41FA5}">
                      <a16:colId xmlns:a16="http://schemas.microsoft.com/office/drawing/2014/main" val="2912240200"/>
                    </a:ext>
                  </a:extLst>
                </a:gridCol>
              </a:tblGrid>
              <a:tr h="126597">
                <a:tc gridSpan="7">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MVTD Recording |Microsoft M365 Virtual Training Day: Building Microsoft Teams Integrations and Workflows event</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3685983"/>
                  </a:ext>
                </a:extLst>
              </a:tr>
              <a:tr h="127815">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Seg #</a:t>
                      </a:r>
                      <a:endParaRPr lang="en-US" sz="1000" b="0" i="0" u="none" strike="noStrike" dirty="0">
                        <a:effectLst/>
                        <a:latin typeface="Arial" panose="020B0604020202020204" pitchFamily="34" charset="0"/>
                      </a:endParaRPr>
                    </a:p>
                  </a:txBody>
                  <a:tcPr marL="2435" marR="2435" marT="243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Duration</a:t>
                      </a:r>
                      <a:endParaRPr lang="en-US" sz="1000" b="0" i="0" u="none" strike="noStrike">
                        <a:effectLst/>
                        <a:latin typeface="Arial" panose="020B0604020202020204" pitchFamily="34" charset="0"/>
                      </a:endParaRPr>
                    </a:p>
                  </a:txBody>
                  <a:tcPr marL="2435" marR="2435" marT="243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Segment</a:t>
                      </a:r>
                      <a:endParaRPr lang="en-US" sz="1000" b="0" i="0" u="none" strike="noStrike">
                        <a:effectLst/>
                        <a:latin typeface="Arial" panose="020B0604020202020204" pitchFamily="34" charset="0"/>
                      </a:endParaRPr>
                    </a:p>
                  </a:txBody>
                  <a:tcPr marL="2435" marR="2435" marT="243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Speakers</a:t>
                      </a:r>
                      <a:endParaRPr lang="en-US" sz="1000" b="0" i="0" u="none" strike="noStrike">
                        <a:effectLst/>
                        <a:latin typeface="Arial" panose="020B0604020202020204" pitchFamily="34" charset="0"/>
                      </a:endParaRPr>
                    </a:p>
                  </a:txBody>
                  <a:tcPr marL="2435" marR="2435" marT="243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Timer</a:t>
                      </a:r>
                      <a:endParaRPr lang="en-US" sz="1000" b="0" i="0" u="none" strike="noStrike">
                        <a:effectLst/>
                        <a:latin typeface="Arial" panose="020B0604020202020204" pitchFamily="34" charset="0"/>
                      </a:endParaRPr>
                    </a:p>
                  </a:txBody>
                  <a:tcPr marL="2435" marR="2435" marT="243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Visuals</a:t>
                      </a:r>
                      <a:endParaRPr lang="en-US" sz="1000" b="0" i="0" u="none" strike="noStrike">
                        <a:effectLst/>
                        <a:latin typeface="Arial" panose="020B0604020202020204" pitchFamily="34" charset="0"/>
                      </a:endParaRPr>
                    </a:p>
                  </a:txBody>
                  <a:tcPr marL="2435" marR="2435" marT="243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1" i="0" u="none" strike="noStrike">
                          <a:solidFill>
                            <a:srgbClr val="000000"/>
                          </a:solidFill>
                          <a:effectLst/>
                          <a:latin typeface="Calibri" panose="020F0502020204030204" pitchFamily="34" charset="0"/>
                        </a:rPr>
                        <a:t>Notes / Details</a:t>
                      </a:r>
                      <a:endParaRPr lang="en-US" sz="1000" b="0" i="0" u="none" strike="noStrike">
                        <a:effectLst/>
                        <a:latin typeface="Arial" panose="020B0604020202020204" pitchFamily="34" charset="0"/>
                      </a:endParaRPr>
                    </a:p>
                  </a:txBody>
                  <a:tcPr marL="2435" marR="2435" marT="2435" marB="0" anchor="b">
                    <a:lnL w="6350" cap="flat" cmpd="sng" algn="ctr">
                      <a:solidFill>
                        <a:srgbClr val="70AD47"/>
                      </a:solidFill>
                      <a:prstDash val="solid"/>
                      <a:round/>
                      <a:headEnd type="none" w="med" len="med"/>
                      <a:tailEnd type="none" w="med" len="med"/>
                    </a:lnL>
                    <a:lnR w="6350" cap="flat" cmpd="sng" algn="ctr">
                      <a:solidFill>
                        <a:srgbClr val="70AD47"/>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2475264"/>
                  </a:ext>
                </a:extLst>
              </a:tr>
              <a:tr h="75472">
                <a:tc>
                  <a:txBody>
                    <a:bodyPr/>
                    <a:lstStyle/>
                    <a:p>
                      <a:pPr algn="r" fontAlgn="b">
                        <a:spcBef>
                          <a:spcPts val="0"/>
                        </a:spcBef>
                        <a:spcAft>
                          <a:spcPts val="0"/>
                        </a:spcAft>
                      </a:pPr>
                      <a:r>
                        <a:rPr lang="en-US" sz="1000" b="0" i="0" u="none" strike="noStrike">
                          <a:solidFill>
                            <a:srgbClr val="7030A0"/>
                          </a:solidFill>
                          <a:effectLst/>
                          <a:latin typeface="Calibri" panose="020F0502020204030204" pitchFamily="34" charset="0"/>
                        </a:rPr>
                        <a:t>6:30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r" fontAlgn="b">
                        <a:spcBef>
                          <a:spcPts val="0"/>
                        </a:spcBef>
                        <a:spcAft>
                          <a:spcPts val="0"/>
                        </a:spcAft>
                      </a:pPr>
                      <a:r>
                        <a:rPr lang="en-US" sz="1000" b="0" i="0" u="none" strike="noStrike">
                          <a:solidFill>
                            <a:srgbClr val="7030A0"/>
                          </a:solidFill>
                          <a:effectLst/>
                          <a:latin typeface="Calibri" panose="020F0502020204030204" pitchFamily="34" charset="0"/>
                        </a:rPr>
                        <a:t>0:00:00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extLst>
                  <a:ext uri="{0D108BD9-81ED-4DB2-BD59-A6C34878D82A}">
                    <a16:rowId xmlns:a16="http://schemas.microsoft.com/office/drawing/2014/main" val="575044449"/>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dirty="0">
                          <a:solidFill>
                            <a:srgbClr val="000000"/>
                          </a:solidFill>
                          <a:effectLst/>
                          <a:latin typeface="Calibri" panose="020F0502020204030204" pitchFamily="34" charset="0"/>
                        </a:rPr>
                        <a:t>0:02:00</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Event Begins Shortly</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Slate w/ Timer</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 timer with opening slate</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0688489"/>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2</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0:01:00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On24 Platform Intro Video</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Australian Video or VO</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 Minute</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Pre-Record</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(Timing depends on VO or AUS Video)</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691437015"/>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3</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0:02:00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it-IT" sz="1000" b="0" i="0" u="none" strike="noStrike">
                          <a:solidFill>
                            <a:srgbClr val="000000"/>
                          </a:solidFill>
                          <a:effectLst/>
                          <a:latin typeface="Calibri" panose="020F0502020204030204" pitchFamily="34" charset="0"/>
                        </a:rPr>
                        <a:t>Course Intro / Module 4 Intro</a:t>
                      </a:r>
                      <a:endParaRPr lang="it-IT"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5 Minutes</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442046"/>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4</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dirty="0">
                          <a:solidFill>
                            <a:srgbClr val="000000"/>
                          </a:solidFill>
                          <a:effectLst/>
                          <a:latin typeface="Calibri" panose="020F0502020204030204" pitchFamily="34" charset="0"/>
                        </a:rPr>
                        <a:t>1:00:00</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Module 4- Extend and customize SharePoint</a:t>
                      </a:r>
                      <a:endParaRPr lang="en-US" sz="1000" b="1"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60 Minutes</a:t>
                      </a:r>
                      <a:endParaRPr lang="en-US" sz="1000" b="1"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Desktop Share</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714529211"/>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5</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dirty="0">
                          <a:solidFill>
                            <a:srgbClr val="000000"/>
                          </a:solidFill>
                          <a:effectLst/>
                          <a:latin typeface="Calibri" panose="020F0502020204030204" pitchFamily="34" charset="0"/>
                        </a:rPr>
                        <a:t>0:02:00</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Module 4 - Outro to Break</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6958629"/>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6</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dirty="0">
                          <a:solidFill>
                            <a:srgbClr val="000000"/>
                          </a:solidFill>
                          <a:effectLst/>
                          <a:latin typeface="Calibri" panose="020F0502020204030204" pitchFamily="34" charset="0"/>
                        </a:rPr>
                        <a:t>0:10:00</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Break</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10 Minutes</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Slate w/ Timer</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10 Minute timer with branding match to slate</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92969888"/>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7</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dirty="0">
                          <a:solidFill>
                            <a:srgbClr val="000000"/>
                          </a:solidFill>
                          <a:effectLst/>
                          <a:latin typeface="Calibri" panose="020F0502020204030204" pitchFamily="34" charset="0"/>
                        </a:rPr>
                        <a:t>0:02:00</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Module 5 - Intro</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3385384"/>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8</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1:00:00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Module 5 - Extend Microsoft Teams</a:t>
                      </a:r>
                      <a:endParaRPr lang="en-US" sz="1000" b="1"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60 Minutes</a:t>
                      </a:r>
                      <a:endParaRPr lang="en-US" sz="1000" b="1"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Desktop Share</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989664904"/>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9</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0:02:00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Module 5 - Outro to Break</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0153572"/>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0:10:00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Break</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10 Minutes</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Slate w/ Timer</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10 Minute timer with branding match to slate</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243312888"/>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11</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0:02:00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Module 6 - Intro</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2 Minutes</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0120109"/>
                  </a:ext>
                </a:extLst>
              </a:tr>
              <a:tr h="75472">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12</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0:24:00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Module 6 - Extend Office</a:t>
                      </a:r>
                      <a:endParaRPr lang="en-US" sz="1000" b="1"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&lt;presenter&gt;</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1" i="0" u="none" strike="noStrike" dirty="0">
                          <a:solidFill>
                            <a:srgbClr val="000000"/>
                          </a:solidFill>
                          <a:effectLst/>
                          <a:latin typeface="Calibri" panose="020F0502020204030204" pitchFamily="34" charset="0"/>
                        </a:rPr>
                        <a:t>24 Minutes</a:t>
                      </a:r>
                      <a:endParaRPr lang="en-US" sz="1000" b="1"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Desktop Share</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 </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46989312"/>
                  </a:ext>
                </a:extLst>
              </a:tr>
              <a:tr h="150943">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18</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0:05:00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Module 6 - Outro and event wrap up </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&lt;presenter&gt;</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5 Minutes</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On Camera</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lower third with https://docs.microsoft.com/learn</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2724693"/>
                  </a:ext>
                </a:extLst>
              </a:tr>
              <a:tr h="226415">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19</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r" fontAlgn="b">
                        <a:spcBef>
                          <a:spcPts val="0"/>
                        </a:spcBef>
                        <a:spcAft>
                          <a:spcPts val="0"/>
                        </a:spcAft>
                      </a:pPr>
                      <a:r>
                        <a:rPr lang="en-US" sz="1000" b="0" i="0" u="none" strike="noStrike">
                          <a:solidFill>
                            <a:srgbClr val="000000"/>
                          </a:solidFill>
                          <a:effectLst/>
                          <a:latin typeface="Calibri" panose="020F0502020204030204" pitchFamily="34" charset="0"/>
                        </a:rPr>
                        <a:t>0:30:00</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a:solidFill>
                            <a:srgbClr val="000000"/>
                          </a:solidFill>
                          <a:effectLst/>
                          <a:latin typeface="Calibri" panose="020F0502020204030204" pitchFamily="34" charset="0"/>
                        </a:rPr>
                        <a:t>Closing Slate</a:t>
                      </a:r>
                      <a:endParaRPr lang="en-US" sz="1000" b="0" i="0" u="none" strike="noStrike">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 </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30 Minutes</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Slate</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l" fontAlgn="b">
                        <a:spcBef>
                          <a:spcPts val="0"/>
                        </a:spcBef>
                        <a:spcAft>
                          <a:spcPts val="0"/>
                        </a:spcAft>
                      </a:pPr>
                      <a:r>
                        <a:rPr lang="en-US" sz="1000" b="0" i="0" u="none" strike="noStrike" dirty="0">
                          <a:solidFill>
                            <a:srgbClr val="000000"/>
                          </a:solidFill>
                          <a:effectLst/>
                          <a:latin typeface="Calibri" panose="020F0502020204030204" pitchFamily="34" charset="0"/>
                        </a:rPr>
                        <a:t>Closing Slate (no Timer, reduce timing as appropriate to ensure that total time remains at or below 4 hours total)</a:t>
                      </a:r>
                      <a:endParaRPr lang="en-US" sz="1000" b="0" i="0" u="none" strike="noStrike" dirty="0">
                        <a:effectLst/>
                        <a:latin typeface="Arial" panose="020B0604020202020204" pitchFamily="34" charset="0"/>
                      </a:endParaRPr>
                    </a:p>
                  </a:txBody>
                  <a:tcPr marL="2435" marR="2435" marT="24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161246015"/>
                  </a:ext>
                </a:extLst>
              </a:tr>
            </a:tbl>
          </a:graphicData>
        </a:graphic>
      </p:graphicFrame>
    </p:spTree>
    <p:extLst>
      <p:ext uri="{BB962C8B-B14F-4D97-AF65-F5344CB8AC3E}">
        <p14:creationId xmlns:p14="http://schemas.microsoft.com/office/powerpoint/2010/main" val="388371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35D41-2350-4778-B1F0-015F677FE73B}"/>
              </a:ext>
            </a:extLst>
          </p:cNvPr>
          <p:cNvSpPr txBox="1"/>
          <p:nvPr/>
        </p:nvSpPr>
        <p:spPr>
          <a:xfrm>
            <a:off x="1313895" y="1917577"/>
            <a:ext cx="8380521" cy="2277547"/>
          </a:xfrm>
          <a:prstGeom prst="rect">
            <a:avLst/>
          </a:prstGeom>
          <a:noFill/>
        </p:spPr>
        <p:txBody>
          <a:bodyPr wrap="square" lIns="0" tIns="0" rIns="0" bIns="0" rtlCol="0">
            <a:spAutoFit/>
          </a:bodyPr>
          <a:lstStyle/>
          <a:p>
            <a:pPr algn="l"/>
            <a:r>
              <a:rPr lang="en-US" sz="2800" dirty="0"/>
              <a:t>Meeting Agenda</a:t>
            </a:r>
          </a:p>
          <a:p>
            <a:pPr algn="l"/>
            <a:endParaRPr lang="en-US" sz="2000" dirty="0"/>
          </a:p>
          <a:p>
            <a:pPr marL="342900" indent="-342900" algn="l">
              <a:buFont typeface="Arial" panose="020B0604020202020204" pitchFamily="34" charset="0"/>
              <a:buChar char="•"/>
            </a:pPr>
            <a:r>
              <a:rPr lang="en-US" sz="2000" dirty="0"/>
              <a:t>Schedule and Resources</a:t>
            </a:r>
          </a:p>
          <a:p>
            <a:pPr marL="342900" indent="-342900" algn="l">
              <a:buFont typeface="Arial" panose="020B0604020202020204" pitchFamily="34" charset="0"/>
              <a:buChar char="•"/>
            </a:pPr>
            <a:r>
              <a:rPr lang="en-US" sz="2000" dirty="0"/>
              <a:t>Program Overview</a:t>
            </a:r>
          </a:p>
          <a:p>
            <a:pPr marL="342900" indent="-342900" algn="l">
              <a:buFont typeface="Arial" panose="020B0604020202020204" pitchFamily="34" charset="0"/>
              <a:buChar char="•"/>
            </a:pPr>
            <a:r>
              <a:rPr lang="en-US" sz="2000" dirty="0"/>
              <a:t>On24 Experience</a:t>
            </a:r>
          </a:p>
          <a:p>
            <a:pPr marL="342900" indent="-342900" algn="l">
              <a:buFont typeface="Arial" panose="020B0604020202020204" pitchFamily="34" charset="0"/>
              <a:buChar char="•"/>
            </a:pPr>
            <a:r>
              <a:rPr lang="en-US" sz="2000" dirty="0"/>
              <a:t>Delivery Best Practices</a:t>
            </a:r>
          </a:p>
          <a:p>
            <a:pPr marL="342900" indent="-342900" algn="l">
              <a:buFont typeface="Arial" panose="020B0604020202020204" pitchFamily="34" charset="0"/>
              <a:buChar char="•"/>
            </a:pPr>
            <a:r>
              <a:rPr lang="en-US" sz="2000" dirty="0"/>
              <a:t>Event Review</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8370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58F3-9251-4736-A9A8-73D60452307F}"/>
              </a:ext>
            </a:extLst>
          </p:cNvPr>
          <p:cNvSpPr>
            <a:spLocks noGrp="1"/>
          </p:cNvSpPr>
          <p:nvPr>
            <p:ph type="title"/>
          </p:nvPr>
        </p:nvSpPr>
        <p:spPr>
          <a:xfrm>
            <a:off x="277545" y="266700"/>
            <a:ext cx="11018520" cy="553998"/>
          </a:xfrm>
        </p:spPr>
        <p:txBody>
          <a:bodyPr/>
          <a:lstStyle/>
          <a:p>
            <a:r>
              <a:rPr lang="en-US" dirty="0">
                <a:cs typeface="Segoe UI"/>
              </a:rPr>
              <a:t>Microsoft Virtual Training Days </a:t>
            </a:r>
            <a:endParaRPr lang="en-US" dirty="0"/>
          </a:p>
        </p:txBody>
      </p:sp>
      <p:graphicFrame>
        <p:nvGraphicFramePr>
          <p:cNvPr id="5" name="Table 10">
            <a:extLst>
              <a:ext uri="{FF2B5EF4-FFF2-40B4-BE49-F238E27FC236}">
                <a16:creationId xmlns:a16="http://schemas.microsoft.com/office/drawing/2014/main" id="{EABA7FF0-2E0C-4E6D-9292-B7CFBE988C77}"/>
              </a:ext>
            </a:extLst>
          </p:cNvPr>
          <p:cNvGraphicFramePr>
            <a:graphicFrameLocks noGrp="1"/>
          </p:cNvGraphicFramePr>
          <p:nvPr>
            <p:extLst>
              <p:ext uri="{D42A27DB-BD31-4B8C-83A1-F6EECF244321}">
                <p14:modId xmlns:p14="http://schemas.microsoft.com/office/powerpoint/2010/main" val="4215676211"/>
              </p:ext>
            </p:extLst>
          </p:nvPr>
        </p:nvGraphicFramePr>
        <p:xfrm>
          <a:off x="277544" y="1210739"/>
          <a:ext cx="11018521" cy="3327400"/>
        </p:xfrm>
        <a:graphic>
          <a:graphicData uri="http://schemas.openxmlformats.org/drawingml/2006/table">
            <a:tbl>
              <a:tblPr firstRow="1" bandRow="1">
                <a:tableStyleId>{5940675A-B579-460E-94D1-54222C63F5DA}</a:tableStyleId>
              </a:tblPr>
              <a:tblGrid>
                <a:gridCol w="1755423">
                  <a:extLst>
                    <a:ext uri="{9D8B030D-6E8A-4147-A177-3AD203B41FA5}">
                      <a16:colId xmlns:a16="http://schemas.microsoft.com/office/drawing/2014/main" val="4065383283"/>
                    </a:ext>
                  </a:extLst>
                </a:gridCol>
                <a:gridCol w="9263098">
                  <a:extLst>
                    <a:ext uri="{9D8B030D-6E8A-4147-A177-3AD203B41FA5}">
                      <a16:colId xmlns:a16="http://schemas.microsoft.com/office/drawing/2014/main" val="66371104"/>
                    </a:ext>
                  </a:extLst>
                </a:gridCol>
              </a:tblGrid>
              <a:tr h="370840">
                <a:tc>
                  <a:txBody>
                    <a:bodyPr/>
                    <a:lstStyle/>
                    <a:p>
                      <a:pPr algn="l"/>
                      <a:endParaRPr lang="en-US" b="1">
                        <a:solidFill>
                          <a:schemeClr val="bg1"/>
                        </a:solidFill>
                      </a:endParaRPr>
                    </a:p>
                  </a:txBody>
                  <a:tcPr anchor="ctr">
                    <a:lnB w="12700" cap="flat" cmpd="sng" algn="ctr">
                      <a:solidFill>
                        <a:schemeClr val="bg1"/>
                      </a:solidFill>
                      <a:prstDash val="solid"/>
                      <a:round/>
                      <a:headEnd type="none" w="med" len="med"/>
                      <a:tailEnd type="none" w="med" len="med"/>
                    </a:lnB>
                    <a:solidFill>
                      <a:srgbClr val="243A5E"/>
                    </a:solidFill>
                  </a:tcPr>
                </a:tc>
                <a:tc>
                  <a:txBody>
                    <a:bodyPr/>
                    <a:lstStyle/>
                    <a:p>
                      <a:r>
                        <a:rPr lang="en-US" b="1" dirty="0">
                          <a:solidFill>
                            <a:schemeClr val="bg1"/>
                          </a:solidFill>
                        </a:rPr>
                        <a:t>FY21 H1 </a:t>
                      </a:r>
                      <a:r>
                        <a:rPr lang="en-US" b="1">
                          <a:solidFill>
                            <a:schemeClr val="bg1"/>
                          </a:solidFill>
                        </a:rPr>
                        <a:t>Event Catalog</a:t>
                      </a:r>
                    </a:p>
                  </a:txBody>
                  <a:tcPr>
                    <a:solidFill>
                      <a:srgbClr val="243A5E"/>
                    </a:solidFill>
                  </a:tcPr>
                </a:tc>
                <a:extLst>
                  <a:ext uri="{0D108BD9-81ED-4DB2-BD59-A6C34878D82A}">
                    <a16:rowId xmlns:a16="http://schemas.microsoft.com/office/drawing/2014/main" val="159942469"/>
                  </a:ext>
                </a:extLst>
              </a:tr>
              <a:tr h="370840">
                <a:tc>
                  <a:txBody>
                    <a:bodyPr/>
                    <a:lstStyle/>
                    <a:p>
                      <a:pPr algn="l"/>
                      <a:r>
                        <a:rPr lang="en-US" b="1" dirty="0">
                          <a:solidFill>
                            <a:schemeClr val="bg1"/>
                          </a:solidFill>
                        </a:rPr>
                        <a:t>Azure</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43A5E"/>
                    </a:solidFill>
                  </a:tcPr>
                </a:tc>
                <a:tc>
                  <a:txBody>
                    <a:bodyPr/>
                    <a:lstStyle/>
                    <a:p>
                      <a:r>
                        <a:rPr lang="en-US" sz="1600" dirty="0"/>
                        <a:t>Microsoft Azure Virtual Training Day: Fundamentals</a:t>
                      </a:r>
                    </a:p>
                    <a:p>
                      <a:r>
                        <a:rPr lang="en-US" sz="1600" dirty="0"/>
                        <a:t>Microsoft Azure Virtual Training Day: Migrating Server Infrastructure</a:t>
                      </a:r>
                    </a:p>
                    <a:p>
                      <a:r>
                        <a:rPr lang="en-US" sz="1600" dirty="0"/>
                        <a:t>Microsoft Azure Virtual Training Day: Modernizing Web Applications and Data</a:t>
                      </a:r>
                    </a:p>
                    <a:p>
                      <a:r>
                        <a:rPr lang="en-US" sz="1600" dirty="0"/>
                        <a:t>Microsoft Azure Virtual Training Day: Intelligent Decision Making Through Modern Data Warehousing*</a:t>
                      </a:r>
                    </a:p>
                  </a:txBody>
                  <a:tcPr/>
                </a:tc>
                <a:extLst>
                  <a:ext uri="{0D108BD9-81ED-4DB2-BD59-A6C34878D82A}">
                    <a16:rowId xmlns:a16="http://schemas.microsoft.com/office/drawing/2014/main" val="1350406868"/>
                  </a:ext>
                </a:extLst>
              </a:tr>
              <a:tr h="370840">
                <a:tc>
                  <a:txBody>
                    <a:bodyPr/>
                    <a:lstStyle/>
                    <a:p>
                      <a:pPr algn="l"/>
                      <a:r>
                        <a:rPr lang="en-US" b="1">
                          <a:solidFill>
                            <a:schemeClr val="bg1"/>
                          </a:solidFill>
                        </a:rPr>
                        <a:t>Microsoft 365</a:t>
                      </a:r>
                      <a:endParaRPr lang="en-US" b="1">
                        <a:solidFill>
                          <a:schemeClr val="accent1"/>
                        </a:solidFill>
                      </a:endParaRP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43A5E"/>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i="0" dirty="0"/>
                        <a:t>Microsoft 365 Virtual Training Day: Enable Remote Work with Microsoft Teams </a:t>
                      </a:r>
                      <a:endParaRPr lang="en-US" sz="1200" i="0" dirty="0"/>
                    </a:p>
                    <a:p>
                      <a:r>
                        <a:rPr lang="en-US" sz="1600" kern="1200" dirty="0">
                          <a:solidFill>
                            <a:schemeClr val="tx1"/>
                          </a:solidFill>
                          <a:latin typeface="+mn-lt"/>
                          <a:ea typeface="+mn-ea"/>
                          <a:cs typeface="+mn-cs"/>
                        </a:rPr>
                        <a:t>Microsoft 365 Virtual Training Day: Manage and Secure Access </a:t>
                      </a:r>
                      <a:endParaRPr lang="en-US" sz="1200" i="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Microsoft 365 Virtual Training Day: Stop Attacks and Manage Risk </a:t>
                      </a:r>
                      <a:endParaRPr lang="en-US" sz="1200" i="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Microsoft 365 Virtual Training Day: Building Microsoft Teams Integrations and Workflows</a:t>
                      </a:r>
                      <a:endParaRPr lang="en-US" sz="1200" b="1" dirty="0">
                        <a:solidFill>
                          <a:schemeClr val="accent1"/>
                        </a:solidFill>
                      </a:endParaRPr>
                    </a:p>
                  </a:txBody>
                  <a:tcPr/>
                </a:tc>
                <a:extLst>
                  <a:ext uri="{0D108BD9-81ED-4DB2-BD59-A6C34878D82A}">
                    <a16:rowId xmlns:a16="http://schemas.microsoft.com/office/drawing/2014/main" val="192465074"/>
                  </a:ext>
                </a:extLst>
              </a:tr>
              <a:tr h="370840">
                <a:tc>
                  <a:txBody>
                    <a:bodyPr/>
                    <a:lstStyle/>
                    <a:p>
                      <a:pPr algn="l"/>
                      <a:r>
                        <a:rPr lang="en-US" b="1">
                          <a:solidFill>
                            <a:schemeClr val="bg1"/>
                          </a:solidFill>
                        </a:rPr>
                        <a:t>Biz Apps</a:t>
                      </a:r>
                    </a:p>
                  </a:txBody>
                  <a:tcPr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43A5E"/>
                    </a:solidFill>
                  </a:tcPr>
                </a:tc>
                <a:tc>
                  <a:txBody>
                    <a:bodyPr/>
                    <a:lstStyle/>
                    <a:p>
                      <a:r>
                        <a:rPr lang="en-US" sz="1600" dirty="0"/>
                        <a:t>Microsoft Dynamics 365 Virtual Training Day: Fundamentals</a:t>
                      </a:r>
                    </a:p>
                    <a:p>
                      <a:r>
                        <a:rPr lang="en-US" sz="1600" dirty="0"/>
                        <a:t>Microsoft Power Platform Virtual Training Day: Fundamentals</a:t>
                      </a:r>
                    </a:p>
                  </a:txBody>
                  <a:tcPr/>
                </a:tc>
                <a:extLst>
                  <a:ext uri="{0D108BD9-81ED-4DB2-BD59-A6C34878D82A}">
                    <a16:rowId xmlns:a16="http://schemas.microsoft.com/office/drawing/2014/main" val="3615472965"/>
                  </a:ext>
                </a:extLst>
              </a:tr>
            </a:tbl>
          </a:graphicData>
        </a:graphic>
      </p:graphicFrame>
    </p:spTree>
    <p:extLst>
      <p:ext uri="{BB962C8B-B14F-4D97-AF65-F5344CB8AC3E}">
        <p14:creationId xmlns:p14="http://schemas.microsoft.com/office/powerpoint/2010/main" val="25554589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Table 38">
            <a:extLst>
              <a:ext uri="{FF2B5EF4-FFF2-40B4-BE49-F238E27FC236}">
                <a16:creationId xmlns:a16="http://schemas.microsoft.com/office/drawing/2014/main" id="{21B42E87-6E13-4652-8457-B62FCEF0B77F}"/>
              </a:ext>
            </a:extLst>
          </p:cNvPr>
          <p:cNvGraphicFramePr>
            <a:graphicFrameLocks noGrp="1"/>
          </p:cNvGraphicFramePr>
          <p:nvPr/>
        </p:nvGraphicFramePr>
        <p:xfrm>
          <a:off x="4335958" y="5195838"/>
          <a:ext cx="3451716" cy="1478280"/>
        </p:xfrm>
        <a:graphic>
          <a:graphicData uri="http://schemas.openxmlformats.org/drawingml/2006/table">
            <a:tbl>
              <a:tblPr firstRow="1" bandRow="1">
                <a:tableStyleId>{5C22544A-7EE6-4342-B048-85BDC9FD1C3A}</a:tableStyleId>
              </a:tblPr>
              <a:tblGrid>
                <a:gridCol w="453368">
                  <a:extLst>
                    <a:ext uri="{9D8B030D-6E8A-4147-A177-3AD203B41FA5}">
                      <a16:colId xmlns:a16="http://schemas.microsoft.com/office/drawing/2014/main" val="3926918707"/>
                    </a:ext>
                  </a:extLst>
                </a:gridCol>
                <a:gridCol w="2998348">
                  <a:extLst>
                    <a:ext uri="{9D8B030D-6E8A-4147-A177-3AD203B41FA5}">
                      <a16:colId xmlns:a16="http://schemas.microsoft.com/office/drawing/2014/main" val="1464128257"/>
                    </a:ext>
                  </a:extLst>
                </a:gridCol>
              </a:tblGrid>
              <a:tr h="0">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latin typeface="+mn-lt"/>
                          <a:ea typeface="+mn-ea"/>
                          <a:cs typeface="+mn-cs"/>
                        </a:rPr>
                        <a:t>Media Player </a:t>
                      </a:r>
                    </a:p>
                  </a:txBody>
                  <a:tcPr>
                    <a:solidFill>
                      <a:srgbClr val="243A5E"/>
                    </a:solidFill>
                  </a:tcPr>
                </a:tc>
                <a:tc hMerge="1">
                  <a:txBody>
                    <a:bodyPr/>
                    <a:lstStyle/>
                    <a:p>
                      <a:endParaRPr lang="en-US"/>
                    </a:p>
                  </a:txBody>
                  <a:tcPr/>
                </a:tc>
                <a:extLst>
                  <a:ext uri="{0D108BD9-81ED-4DB2-BD59-A6C34878D82A}">
                    <a16:rowId xmlns:a16="http://schemas.microsoft.com/office/drawing/2014/main" val="1018368866"/>
                  </a:ext>
                </a:extLst>
              </a:tr>
              <a:tr h="370840">
                <a:tc>
                  <a:txBody>
                    <a:bodyPr/>
                    <a:lstStyle/>
                    <a:p>
                      <a:endParaRPr lang="en-US">
                        <a:solidFill>
                          <a:schemeClr val="tx1"/>
                        </a:solidFill>
                      </a:endParaRPr>
                    </a:p>
                  </a:txBody>
                  <a:tcP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solidFill>
                            <a:schemeClr val="tx1"/>
                          </a:solidFill>
                        </a:rPr>
                        <a:t>Introduction with helpful tips </a:t>
                      </a:r>
                    </a:p>
                  </a:txBody>
                  <a:tcPr anchor="ctr">
                    <a:solidFill>
                      <a:schemeClr val="bg1"/>
                    </a:solidFill>
                  </a:tcPr>
                </a:tc>
                <a:extLst>
                  <a:ext uri="{0D108BD9-81ED-4DB2-BD59-A6C34878D82A}">
                    <a16:rowId xmlns:a16="http://schemas.microsoft.com/office/drawing/2014/main" val="1801044181"/>
                  </a:ext>
                </a:extLst>
              </a:tr>
              <a:tr h="370840">
                <a:tc>
                  <a:txBody>
                    <a:bodyPr/>
                    <a:lstStyle/>
                    <a:p>
                      <a:endParaRPr lang="en-US">
                        <a:solidFill>
                          <a:schemeClr val="tx1"/>
                        </a:solidFill>
                      </a:endParaRPr>
                    </a:p>
                  </a:txBody>
                  <a:tcP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Event content </a:t>
                      </a:r>
                    </a:p>
                  </a:txBody>
                  <a:tcPr anchor="ctr">
                    <a:solidFill>
                      <a:schemeClr val="bg1"/>
                    </a:solidFill>
                  </a:tcPr>
                </a:tc>
                <a:extLst>
                  <a:ext uri="{0D108BD9-81ED-4DB2-BD59-A6C34878D82A}">
                    <a16:rowId xmlns:a16="http://schemas.microsoft.com/office/drawing/2014/main" val="2486378095"/>
                  </a:ext>
                </a:extLst>
              </a:tr>
              <a:tr h="370840">
                <a:tc>
                  <a:txBody>
                    <a:bodyPr/>
                    <a:lstStyle/>
                    <a:p>
                      <a:endParaRPr lang="en-US">
                        <a:solidFill>
                          <a:schemeClr val="tx1"/>
                        </a:solidFill>
                      </a:endParaRPr>
                    </a:p>
                  </a:txBody>
                  <a:tcP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rPr>
                        <a:t>Break slide with countdown timer </a:t>
                      </a:r>
                    </a:p>
                  </a:txBody>
                  <a:tcPr anchor="ctr">
                    <a:solidFill>
                      <a:schemeClr val="bg1"/>
                    </a:solidFill>
                  </a:tcPr>
                </a:tc>
                <a:extLst>
                  <a:ext uri="{0D108BD9-81ED-4DB2-BD59-A6C34878D82A}">
                    <a16:rowId xmlns:a16="http://schemas.microsoft.com/office/drawing/2014/main" val="56140057"/>
                  </a:ext>
                </a:extLst>
              </a:tr>
            </a:tbl>
          </a:graphicData>
        </a:graphic>
      </p:graphicFrame>
      <p:sp>
        <p:nvSpPr>
          <p:cNvPr id="2" name="Title 1">
            <a:extLst>
              <a:ext uri="{FF2B5EF4-FFF2-40B4-BE49-F238E27FC236}">
                <a16:creationId xmlns:a16="http://schemas.microsoft.com/office/drawing/2014/main" id="{F6095307-A9CB-4AC1-B690-752AF3BDE297}"/>
              </a:ext>
            </a:extLst>
          </p:cNvPr>
          <p:cNvSpPr>
            <a:spLocks noGrp="1"/>
          </p:cNvSpPr>
          <p:nvPr>
            <p:ph type="title"/>
          </p:nvPr>
        </p:nvSpPr>
        <p:spPr>
          <a:xfrm>
            <a:off x="243984" y="127803"/>
            <a:ext cx="11018520" cy="553998"/>
          </a:xfrm>
        </p:spPr>
        <p:txBody>
          <a:bodyPr/>
          <a:lstStyle/>
          <a:p>
            <a:r>
              <a:rPr lang="en-US" dirty="0"/>
              <a:t>ON24 | Customer Experience </a:t>
            </a:r>
          </a:p>
        </p:txBody>
      </p:sp>
      <p:grpSp>
        <p:nvGrpSpPr>
          <p:cNvPr id="5" name="Group 4">
            <a:extLst>
              <a:ext uri="{FF2B5EF4-FFF2-40B4-BE49-F238E27FC236}">
                <a16:creationId xmlns:a16="http://schemas.microsoft.com/office/drawing/2014/main" id="{7EA37A84-3D46-48A2-AD1E-A594087235BF}"/>
              </a:ext>
            </a:extLst>
          </p:cNvPr>
          <p:cNvGrpSpPr/>
          <p:nvPr/>
        </p:nvGrpSpPr>
        <p:grpSpPr>
          <a:xfrm>
            <a:off x="115790" y="949230"/>
            <a:ext cx="7859244" cy="3342073"/>
            <a:chOff x="276832" y="1371826"/>
            <a:chExt cx="7859244" cy="3342073"/>
          </a:xfrm>
        </p:grpSpPr>
        <p:pic>
          <p:nvPicPr>
            <p:cNvPr id="6" name="Picture 5">
              <a:extLst>
                <a:ext uri="{FF2B5EF4-FFF2-40B4-BE49-F238E27FC236}">
                  <a16:creationId xmlns:a16="http://schemas.microsoft.com/office/drawing/2014/main" id="{0C032C88-E326-4606-93D7-5A2123BEDBEB}"/>
                </a:ext>
              </a:extLst>
            </p:cNvPr>
            <p:cNvPicPr>
              <a:picLocks noChangeAspect="1"/>
            </p:cNvPicPr>
            <p:nvPr/>
          </p:nvPicPr>
          <p:blipFill>
            <a:blip r:embed="rId2"/>
            <a:stretch>
              <a:fillRect/>
            </a:stretch>
          </p:blipFill>
          <p:spPr>
            <a:xfrm>
              <a:off x="1447264" y="1371826"/>
              <a:ext cx="5778748" cy="3342073"/>
            </a:xfrm>
            <a:prstGeom prst="rect">
              <a:avLst/>
            </a:prstGeom>
          </p:spPr>
        </p:pic>
        <p:sp>
          <p:nvSpPr>
            <p:cNvPr id="4" name="TextBox 3">
              <a:extLst>
                <a:ext uri="{FF2B5EF4-FFF2-40B4-BE49-F238E27FC236}">
                  <a16:creationId xmlns:a16="http://schemas.microsoft.com/office/drawing/2014/main" id="{C6948772-2D97-46D4-A30C-2E56ED2215A3}"/>
                </a:ext>
              </a:extLst>
            </p:cNvPr>
            <p:cNvSpPr txBox="1"/>
            <p:nvPr/>
          </p:nvSpPr>
          <p:spPr>
            <a:xfrm>
              <a:off x="277940" y="2037365"/>
              <a:ext cx="1169324" cy="861774"/>
            </a:xfrm>
            <a:prstGeom prst="rect">
              <a:avLst/>
            </a:prstGeom>
            <a:solidFill>
              <a:srgbClr val="243A5E"/>
            </a:solidFill>
          </p:spPr>
          <p:txBody>
            <a:bodyPr wrap="square" lIns="0" tIns="0" rIns="0" bIns="0" rtlCol="0">
              <a:spAutoFit/>
            </a:bodyPr>
            <a:lstStyle/>
            <a:p>
              <a:pPr algn="ctr"/>
              <a:r>
                <a:rPr lang="en-US" sz="1400" b="1">
                  <a:solidFill>
                    <a:schemeClr val="bg1"/>
                  </a:solidFill>
                </a:rPr>
                <a:t>Information and Knowledge Check </a:t>
              </a:r>
            </a:p>
          </p:txBody>
        </p:sp>
        <p:sp>
          <p:nvSpPr>
            <p:cNvPr id="14" name="TextBox 13">
              <a:extLst>
                <a:ext uri="{FF2B5EF4-FFF2-40B4-BE49-F238E27FC236}">
                  <a16:creationId xmlns:a16="http://schemas.microsoft.com/office/drawing/2014/main" id="{0BC93779-4B32-440F-A036-7B43CC962C34}"/>
                </a:ext>
              </a:extLst>
            </p:cNvPr>
            <p:cNvSpPr txBox="1"/>
            <p:nvPr/>
          </p:nvSpPr>
          <p:spPr>
            <a:xfrm>
              <a:off x="276832" y="3213589"/>
              <a:ext cx="1170432" cy="215444"/>
            </a:xfrm>
            <a:prstGeom prst="rect">
              <a:avLst/>
            </a:prstGeom>
            <a:solidFill>
              <a:srgbClr val="243A5E"/>
            </a:solidFill>
          </p:spPr>
          <p:txBody>
            <a:bodyPr wrap="square" lIns="0" tIns="0" rIns="0" bIns="0" rtlCol="0">
              <a:spAutoFit/>
            </a:bodyPr>
            <a:lstStyle/>
            <a:p>
              <a:pPr algn="ctr"/>
              <a:r>
                <a:rPr lang="en-US" sz="1400" b="1">
                  <a:solidFill>
                    <a:schemeClr val="bg1"/>
                  </a:solidFill>
                </a:rPr>
                <a:t>Resources</a:t>
              </a:r>
              <a:r>
                <a:rPr lang="en-US" sz="1000" b="1">
                  <a:solidFill>
                    <a:schemeClr val="bg1"/>
                  </a:solidFill>
                </a:rPr>
                <a:t> </a:t>
              </a:r>
            </a:p>
          </p:txBody>
        </p:sp>
        <p:sp>
          <p:nvSpPr>
            <p:cNvPr id="15" name="TextBox 14">
              <a:extLst>
                <a:ext uri="{FF2B5EF4-FFF2-40B4-BE49-F238E27FC236}">
                  <a16:creationId xmlns:a16="http://schemas.microsoft.com/office/drawing/2014/main" id="{3499507D-0CCC-4A39-8F3B-FEE2B4835F30}"/>
                </a:ext>
              </a:extLst>
            </p:cNvPr>
            <p:cNvSpPr txBox="1"/>
            <p:nvPr/>
          </p:nvSpPr>
          <p:spPr>
            <a:xfrm>
              <a:off x="6965644" y="2021086"/>
              <a:ext cx="1170432" cy="215444"/>
            </a:xfrm>
            <a:prstGeom prst="rect">
              <a:avLst/>
            </a:prstGeom>
            <a:solidFill>
              <a:srgbClr val="243A5E"/>
            </a:solidFill>
          </p:spPr>
          <p:txBody>
            <a:bodyPr wrap="square" lIns="0" tIns="0" rIns="0" bIns="0" rtlCol="0">
              <a:spAutoFit/>
            </a:bodyPr>
            <a:lstStyle/>
            <a:p>
              <a:pPr algn="ctr"/>
              <a:r>
                <a:rPr lang="en-US" sz="1400" b="1">
                  <a:solidFill>
                    <a:schemeClr val="bg1"/>
                  </a:solidFill>
                </a:rPr>
                <a:t>Q&amp;A </a:t>
              </a:r>
            </a:p>
          </p:txBody>
        </p:sp>
        <p:sp>
          <p:nvSpPr>
            <p:cNvPr id="16" name="TextBox 15">
              <a:extLst>
                <a:ext uri="{FF2B5EF4-FFF2-40B4-BE49-F238E27FC236}">
                  <a16:creationId xmlns:a16="http://schemas.microsoft.com/office/drawing/2014/main" id="{A913995B-E3B6-4AC4-925F-6C6F698E7397}"/>
                </a:ext>
              </a:extLst>
            </p:cNvPr>
            <p:cNvSpPr txBox="1"/>
            <p:nvPr/>
          </p:nvSpPr>
          <p:spPr>
            <a:xfrm>
              <a:off x="6965644" y="3447127"/>
              <a:ext cx="1170432" cy="215444"/>
            </a:xfrm>
            <a:prstGeom prst="rect">
              <a:avLst/>
            </a:prstGeom>
            <a:solidFill>
              <a:srgbClr val="243A5E"/>
            </a:solidFill>
          </p:spPr>
          <p:txBody>
            <a:bodyPr wrap="square" lIns="0" tIns="0" rIns="0" bIns="0" rtlCol="0">
              <a:spAutoFit/>
            </a:bodyPr>
            <a:lstStyle/>
            <a:p>
              <a:pPr algn="ctr"/>
              <a:r>
                <a:rPr lang="en-US" sz="1400" b="1">
                  <a:solidFill>
                    <a:schemeClr val="bg1"/>
                  </a:solidFill>
                </a:rPr>
                <a:t>Speaker Bio</a:t>
              </a:r>
            </a:p>
          </p:txBody>
        </p:sp>
        <p:sp>
          <p:nvSpPr>
            <p:cNvPr id="20" name="TextBox 19">
              <a:extLst>
                <a:ext uri="{FF2B5EF4-FFF2-40B4-BE49-F238E27FC236}">
                  <a16:creationId xmlns:a16="http://schemas.microsoft.com/office/drawing/2014/main" id="{01D9A4A8-E5DE-43A8-BC83-69603BB841E7}"/>
                </a:ext>
              </a:extLst>
            </p:cNvPr>
            <p:cNvSpPr txBox="1"/>
            <p:nvPr/>
          </p:nvSpPr>
          <p:spPr>
            <a:xfrm>
              <a:off x="3913846" y="3521365"/>
              <a:ext cx="1170432" cy="215444"/>
            </a:xfrm>
            <a:prstGeom prst="rect">
              <a:avLst/>
            </a:prstGeom>
            <a:solidFill>
              <a:srgbClr val="243A5E"/>
            </a:solidFill>
          </p:spPr>
          <p:txBody>
            <a:bodyPr wrap="square" lIns="0" tIns="0" rIns="0" bIns="0" rtlCol="0">
              <a:spAutoFit/>
            </a:bodyPr>
            <a:lstStyle/>
            <a:p>
              <a:pPr algn="ctr"/>
              <a:r>
                <a:rPr lang="en-US" sz="1400" b="1">
                  <a:solidFill>
                    <a:schemeClr val="bg1"/>
                  </a:solidFill>
                </a:rPr>
                <a:t>Media Player</a:t>
              </a:r>
            </a:p>
          </p:txBody>
        </p:sp>
        <p:sp>
          <p:nvSpPr>
            <p:cNvPr id="26" name="Oval 25">
              <a:extLst>
                <a:ext uri="{FF2B5EF4-FFF2-40B4-BE49-F238E27FC236}">
                  <a16:creationId xmlns:a16="http://schemas.microsoft.com/office/drawing/2014/main" id="{4D2C16F2-249F-473F-82AA-C3FDAAFCBF78}"/>
                </a:ext>
              </a:extLst>
            </p:cNvPr>
            <p:cNvSpPr/>
            <p:nvPr/>
          </p:nvSpPr>
          <p:spPr bwMode="auto">
            <a:xfrm>
              <a:off x="2942823" y="2747813"/>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17828C5B-DBC8-48DF-8B71-628FB44F8FA3}"/>
                </a:ext>
              </a:extLst>
            </p:cNvPr>
            <p:cNvSpPr txBox="1"/>
            <p:nvPr/>
          </p:nvSpPr>
          <p:spPr>
            <a:xfrm>
              <a:off x="2958920" y="2791417"/>
              <a:ext cx="270457" cy="215444"/>
            </a:xfrm>
            <a:prstGeom prst="rect">
              <a:avLst/>
            </a:prstGeom>
            <a:noFill/>
          </p:spPr>
          <p:txBody>
            <a:bodyPr wrap="square" lIns="0" tIns="0" rIns="0" bIns="0" rtlCol="0">
              <a:spAutoFit/>
            </a:bodyPr>
            <a:lstStyle/>
            <a:p>
              <a:pPr algn="ctr"/>
              <a:r>
                <a:rPr lang="en-US" sz="1400" b="1">
                  <a:solidFill>
                    <a:schemeClr val="bg1"/>
                  </a:solidFill>
                </a:rPr>
                <a:t>1</a:t>
              </a:r>
            </a:p>
          </p:txBody>
        </p:sp>
        <p:sp>
          <p:nvSpPr>
            <p:cNvPr id="32" name="Oval 31">
              <a:extLst>
                <a:ext uri="{FF2B5EF4-FFF2-40B4-BE49-F238E27FC236}">
                  <a16:creationId xmlns:a16="http://schemas.microsoft.com/office/drawing/2014/main" id="{07220BFA-D15F-4EC2-9C1B-48E3159EDCA5}"/>
                </a:ext>
              </a:extLst>
            </p:cNvPr>
            <p:cNvSpPr/>
            <p:nvPr/>
          </p:nvSpPr>
          <p:spPr bwMode="auto">
            <a:xfrm>
              <a:off x="5318973" y="2954541"/>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FE2D317-F327-4A94-9CE9-3C3C71374844}"/>
                </a:ext>
              </a:extLst>
            </p:cNvPr>
            <p:cNvSpPr txBox="1"/>
            <p:nvPr/>
          </p:nvSpPr>
          <p:spPr>
            <a:xfrm>
              <a:off x="5335070" y="2998145"/>
              <a:ext cx="270457" cy="215444"/>
            </a:xfrm>
            <a:prstGeom prst="rect">
              <a:avLst/>
            </a:prstGeom>
            <a:noFill/>
          </p:spPr>
          <p:txBody>
            <a:bodyPr wrap="square" lIns="0" tIns="0" rIns="0" bIns="0" rtlCol="0">
              <a:spAutoFit/>
            </a:bodyPr>
            <a:lstStyle/>
            <a:p>
              <a:pPr algn="ctr"/>
              <a:r>
                <a:rPr lang="en-US" sz="1400" b="1" dirty="0">
                  <a:solidFill>
                    <a:schemeClr val="bg1"/>
                  </a:solidFill>
                </a:rPr>
                <a:t>4</a:t>
              </a:r>
            </a:p>
          </p:txBody>
        </p:sp>
      </p:grpSp>
      <p:graphicFrame>
        <p:nvGraphicFramePr>
          <p:cNvPr id="38" name="Table 38">
            <a:extLst>
              <a:ext uri="{FF2B5EF4-FFF2-40B4-BE49-F238E27FC236}">
                <a16:creationId xmlns:a16="http://schemas.microsoft.com/office/drawing/2014/main" id="{B115A3E6-F296-47CE-91C7-33A371718C6B}"/>
              </a:ext>
            </a:extLst>
          </p:cNvPr>
          <p:cNvGraphicFramePr>
            <a:graphicFrameLocks noGrp="1"/>
          </p:cNvGraphicFramePr>
          <p:nvPr/>
        </p:nvGraphicFramePr>
        <p:xfrm>
          <a:off x="243984" y="5195838"/>
          <a:ext cx="3940838" cy="1483360"/>
        </p:xfrm>
        <a:graphic>
          <a:graphicData uri="http://schemas.openxmlformats.org/drawingml/2006/table">
            <a:tbl>
              <a:tblPr firstRow="1" bandRow="1">
                <a:tableStyleId>{5C22544A-7EE6-4342-B048-85BDC9FD1C3A}</a:tableStyleId>
              </a:tblPr>
              <a:tblGrid>
                <a:gridCol w="517612">
                  <a:extLst>
                    <a:ext uri="{9D8B030D-6E8A-4147-A177-3AD203B41FA5}">
                      <a16:colId xmlns:a16="http://schemas.microsoft.com/office/drawing/2014/main" val="3926918707"/>
                    </a:ext>
                  </a:extLst>
                </a:gridCol>
                <a:gridCol w="3423226">
                  <a:extLst>
                    <a:ext uri="{9D8B030D-6E8A-4147-A177-3AD203B41FA5}">
                      <a16:colId xmlns:a16="http://schemas.microsoft.com/office/drawing/2014/main" val="1464128257"/>
                    </a:ext>
                  </a:extLst>
                </a:gridCol>
              </a:tblGrid>
              <a:tr h="370840">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Information and Knowledge Check</a:t>
                      </a:r>
                    </a:p>
                  </a:txBody>
                  <a:tcPr>
                    <a:solidFill>
                      <a:srgbClr val="243A5E"/>
                    </a:solidFill>
                  </a:tcPr>
                </a:tc>
                <a:tc hMerge="1">
                  <a:txBody>
                    <a:bodyPr/>
                    <a:lstStyle/>
                    <a:p>
                      <a:endParaRPr lang="en-US"/>
                    </a:p>
                  </a:txBody>
                  <a:tcPr/>
                </a:tc>
                <a:extLst>
                  <a:ext uri="{0D108BD9-81ED-4DB2-BD59-A6C34878D82A}">
                    <a16:rowId xmlns:a16="http://schemas.microsoft.com/office/drawing/2014/main" val="1018368866"/>
                  </a:ext>
                </a:extLst>
              </a:tr>
              <a:tr h="370840">
                <a:tc>
                  <a:txBody>
                    <a:bodyPr/>
                    <a:lstStyle/>
                    <a:p>
                      <a:endParaRPr lang="en-US">
                        <a:solidFill>
                          <a:schemeClr val="tx1"/>
                        </a:solidFill>
                      </a:endParaRPr>
                    </a:p>
                  </a:txBody>
                  <a:tcP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rPr>
                        <a:t>Tips for the best event experience </a:t>
                      </a:r>
                    </a:p>
                  </a:txBody>
                  <a:tcPr anchor="ctr">
                    <a:solidFill>
                      <a:schemeClr val="bg1"/>
                    </a:solidFill>
                  </a:tcPr>
                </a:tc>
                <a:extLst>
                  <a:ext uri="{0D108BD9-81ED-4DB2-BD59-A6C34878D82A}">
                    <a16:rowId xmlns:a16="http://schemas.microsoft.com/office/drawing/2014/main" val="1801044181"/>
                  </a:ext>
                </a:extLst>
              </a:tr>
              <a:tr h="370840">
                <a:tc>
                  <a:txBody>
                    <a:bodyPr/>
                    <a:lstStyle/>
                    <a:p>
                      <a:endParaRPr lang="en-US">
                        <a:solidFill>
                          <a:schemeClr val="tx1"/>
                        </a:solidFill>
                      </a:endParaRPr>
                    </a:p>
                  </a:txBody>
                  <a:tcP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solidFill>
                            <a:schemeClr val="tx1"/>
                          </a:solidFill>
                        </a:rPr>
                        <a:t>Information </a:t>
                      </a:r>
                    </a:p>
                  </a:txBody>
                  <a:tcPr anchor="ctr">
                    <a:solidFill>
                      <a:schemeClr val="bg1"/>
                    </a:solidFill>
                  </a:tcPr>
                </a:tc>
                <a:extLst>
                  <a:ext uri="{0D108BD9-81ED-4DB2-BD59-A6C34878D82A}">
                    <a16:rowId xmlns:a16="http://schemas.microsoft.com/office/drawing/2014/main" val="2486378095"/>
                  </a:ext>
                </a:extLst>
              </a:tr>
              <a:tr h="370840">
                <a:tc>
                  <a:txBody>
                    <a:bodyPr/>
                    <a:lstStyle/>
                    <a:p>
                      <a:endParaRPr lang="en-US">
                        <a:solidFill>
                          <a:schemeClr val="tx1"/>
                        </a:solidFill>
                      </a:endParaRPr>
                    </a:p>
                  </a:txBody>
                  <a:tcP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rPr>
                        <a:t>Knowledge Check Poll</a:t>
                      </a:r>
                    </a:p>
                  </a:txBody>
                  <a:tcPr anchor="ctr">
                    <a:solidFill>
                      <a:schemeClr val="bg1"/>
                    </a:solidFill>
                  </a:tcPr>
                </a:tc>
                <a:extLst>
                  <a:ext uri="{0D108BD9-81ED-4DB2-BD59-A6C34878D82A}">
                    <a16:rowId xmlns:a16="http://schemas.microsoft.com/office/drawing/2014/main" val="56140057"/>
                  </a:ext>
                </a:extLst>
              </a:tr>
            </a:tbl>
          </a:graphicData>
        </a:graphic>
      </p:graphicFrame>
      <p:grpSp>
        <p:nvGrpSpPr>
          <p:cNvPr id="49" name="Group 48">
            <a:extLst>
              <a:ext uri="{FF2B5EF4-FFF2-40B4-BE49-F238E27FC236}">
                <a16:creationId xmlns:a16="http://schemas.microsoft.com/office/drawing/2014/main" id="{D12AF3CE-52CC-4F99-B0C6-F0D5CF7870DC}"/>
              </a:ext>
            </a:extLst>
          </p:cNvPr>
          <p:cNvGrpSpPr/>
          <p:nvPr/>
        </p:nvGrpSpPr>
        <p:grpSpPr>
          <a:xfrm>
            <a:off x="406718" y="6346972"/>
            <a:ext cx="302653" cy="302653"/>
            <a:chOff x="9998711" y="5290895"/>
            <a:chExt cx="302653" cy="302653"/>
          </a:xfrm>
        </p:grpSpPr>
        <p:sp>
          <p:nvSpPr>
            <p:cNvPr id="50" name="Oval 49">
              <a:extLst>
                <a:ext uri="{FF2B5EF4-FFF2-40B4-BE49-F238E27FC236}">
                  <a16:creationId xmlns:a16="http://schemas.microsoft.com/office/drawing/2014/main" id="{23DFCF8C-4733-482C-9C2A-67147E176976}"/>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36B92F66-1AE0-4DF3-81C5-BCADAAA8DE04}"/>
                </a:ext>
              </a:extLst>
            </p:cNvPr>
            <p:cNvSpPr txBox="1"/>
            <p:nvPr/>
          </p:nvSpPr>
          <p:spPr>
            <a:xfrm>
              <a:off x="10014808" y="5334499"/>
              <a:ext cx="270457" cy="215444"/>
            </a:xfrm>
            <a:prstGeom prst="rect">
              <a:avLst/>
            </a:prstGeom>
            <a:noFill/>
          </p:spPr>
          <p:txBody>
            <a:bodyPr wrap="square" lIns="0" tIns="0" rIns="0" bIns="0" rtlCol="0">
              <a:spAutoFit/>
            </a:bodyPr>
            <a:lstStyle/>
            <a:p>
              <a:pPr algn="ctr"/>
              <a:r>
                <a:rPr lang="en-US" sz="1400" b="1">
                  <a:solidFill>
                    <a:schemeClr val="bg1"/>
                  </a:solidFill>
                </a:rPr>
                <a:t>3</a:t>
              </a:r>
            </a:p>
          </p:txBody>
        </p:sp>
      </p:grpSp>
      <p:grpSp>
        <p:nvGrpSpPr>
          <p:cNvPr id="52" name="Group 51">
            <a:extLst>
              <a:ext uri="{FF2B5EF4-FFF2-40B4-BE49-F238E27FC236}">
                <a16:creationId xmlns:a16="http://schemas.microsoft.com/office/drawing/2014/main" id="{53BFC872-7F18-41D4-BC90-AC81BA740EC1}"/>
              </a:ext>
            </a:extLst>
          </p:cNvPr>
          <p:cNvGrpSpPr/>
          <p:nvPr/>
        </p:nvGrpSpPr>
        <p:grpSpPr>
          <a:xfrm>
            <a:off x="404480" y="5992764"/>
            <a:ext cx="302653" cy="302653"/>
            <a:chOff x="9998711" y="5290895"/>
            <a:chExt cx="302653" cy="302653"/>
          </a:xfrm>
        </p:grpSpPr>
        <p:sp>
          <p:nvSpPr>
            <p:cNvPr id="53" name="Oval 52">
              <a:extLst>
                <a:ext uri="{FF2B5EF4-FFF2-40B4-BE49-F238E27FC236}">
                  <a16:creationId xmlns:a16="http://schemas.microsoft.com/office/drawing/2014/main" id="{E35DD0F9-9B16-40D2-BBF0-B2B4B49D4587}"/>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FFA88EE9-DC6F-4440-801B-A49781423BD8}"/>
                </a:ext>
              </a:extLst>
            </p:cNvPr>
            <p:cNvSpPr txBox="1"/>
            <p:nvPr/>
          </p:nvSpPr>
          <p:spPr>
            <a:xfrm>
              <a:off x="10014808" y="5334499"/>
              <a:ext cx="270457" cy="215444"/>
            </a:xfrm>
            <a:prstGeom prst="rect">
              <a:avLst/>
            </a:prstGeom>
            <a:noFill/>
          </p:spPr>
          <p:txBody>
            <a:bodyPr wrap="square" lIns="0" tIns="0" rIns="0" bIns="0" rtlCol="0">
              <a:spAutoFit/>
            </a:bodyPr>
            <a:lstStyle/>
            <a:p>
              <a:pPr algn="ctr"/>
              <a:r>
                <a:rPr lang="en-US" sz="1400" b="1">
                  <a:solidFill>
                    <a:schemeClr val="bg1"/>
                  </a:solidFill>
                </a:rPr>
                <a:t>2</a:t>
              </a:r>
            </a:p>
          </p:txBody>
        </p:sp>
      </p:grpSp>
      <p:grpSp>
        <p:nvGrpSpPr>
          <p:cNvPr id="55" name="Group 54">
            <a:extLst>
              <a:ext uri="{FF2B5EF4-FFF2-40B4-BE49-F238E27FC236}">
                <a16:creationId xmlns:a16="http://schemas.microsoft.com/office/drawing/2014/main" id="{383BDBD0-D906-4980-B3A5-762BFCB3E515}"/>
              </a:ext>
            </a:extLst>
          </p:cNvPr>
          <p:cNvGrpSpPr/>
          <p:nvPr/>
        </p:nvGrpSpPr>
        <p:grpSpPr>
          <a:xfrm>
            <a:off x="399646" y="5619326"/>
            <a:ext cx="302653" cy="302653"/>
            <a:chOff x="9998711" y="5290895"/>
            <a:chExt cx="302653" cy="302653"/>
          </a:xfrm>
        </p:grpSpPr>
        <p:sp>
          <p:nvSpPr>
            <p:cNvPr id="56" name="Oval 55">
              <a:extLst>
                <a:ext uri="{FF2B5EF4-FFF2-40B4-BE49-F238E27FC236}">
                  <a16:creationId xmlns:a16="http://schemas.microsoft.com/office/drawing/2014/main" id="{8BA80CC2-7C0D-4926-8B9A-267799AA2865}"/>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Box 56">
              <a:extLst>
                <a:ext uri="{FF2B5EF4-FFF2-40B4-BE49-F238E27FC236}">
                  <a16:creationId xmlns:a16="http://schemas.microsoft.com/office/drawing/2014/main" id="{28210CE4-E0CA-4304-9EB0-E7FAEDE831FB}"/>
                </a:ext>
              </a:extLst>
            </p:cNvPr>
            <p:cNvSpPr txBox="1"/>
            <p:nvPr/>
          </p:nvSpPr>
          <p:spPr>
            <a:xfrm>
              <a:off x="10006857" y="5334499"/>
              <a:ext cx="270457" cy="215444"/>
            </a:xfrm>
            <a:prstGeom prst="rect">
              <a:avLst/>
            </a:prstGeom>
            <a:noFill/>
          </p:spPr>
          <p:txBody>
            <a:bodyPr wrap="square" lIns="0" tIns="0" rIns="0" bIns="0" rtlCol="0">
              <a:spAutoFit/>
            </a:bodyPr>
            <a:lstStyle/>
            <a:p>
              <a:pPr algn="ctr"/>
              <a:r>
                <a:rPr lang="en-US" sz="1400" b="1">
                  <a:solidFill>
                    <a:schemeClr val="bg1"/>
                  </a:solidFill>
                </a:rPr>
                <a:t>1</a:t>
              </a:r>
            </a:p>
          </p:txBody>
        </p:sp>
      </p:grpSp>
      <p:grpSp>
        <p:nvGrpSpPr>
          <p:cNvPr id="7" name="Group 6">
            <a:extLst>
              <a:ext uri="{FF2B5EF4-FFF2-40B4-BE49-F238E27FC236}">
                <a16:creationId xmlns:a16="http://schemas.microsoft.com/office/drawing/2014/main" id="{064C3A63-E8D5-4763-8041-DE150BD190F5}"/>
              </a:ext>
            </a:extLst>
          </p:cNvPr>
          <p:cNvGrpSpPr/>
          <p:nvPr/>
        </p:nvGrpSpPr>
        <p:grpSpPr>
          <a:xfrm>
            <a:off x="8687826" y="74851"/>
            <a:ext cx="3331042" cy="2290745"/>
            <a:chOff x="8621798" y="1371826"/>
            <a:chExt cx="3331042" cy="2290745"/>
          </a:xfrm>
        </p:grpSpPr>
        <p:pic>
          <p:nvPicPr>
            <p:cNvPr id="17" name="Content Placeholder 14">
              <a:extLst>
                <a:ext uri="{FF2B5EF4-FFF2-40B4-BE49-F238E27FC236}">
                  <a16:creationId xmlns:a16="http://schemas.microsoft.com/office/drawing/2014/main" id="{7841C1A2-D8A2-49C4-ABCD-509BBB4ACE7C}"/>
                </a:ext>
              </a:extLst>
            </p:cNvPr>
            <p:cNvPicPr>
              <a:picLocks noChangeAspect="1"/>
            </p:cNvPicPr>
            <p:nvPr/>
          </p:nvPicPr>
          <p:blipFill rotWithShape="1">
            <a:blip r:embed="rId3"/>
            <a:srcRect r="26442" b="12453"/>
            <a:stretch/>
          </p:blipFill>
          <p:spPr>
            <a:xfrm>
              <a:off x="8621798" y="1371826"/>
              <a:ext cx="3331042" cy="2290745"/>
            </a:xfrm>
            <a:prstGeom prst="rect">
              <a:avLst/>
            </a:prstGeom>
          </p:spPr>
        </p:pic>
        <p:grpSp>
          <p:nvGrpSpPr>
            <p:cNvPr id="58" name="Group 57">
              <a:extLst>
                <a:ext uri="{FF2B5EF4-FFF2-40B4-BE49-F238E27FC236}">
                  <a16:creationId xmlns:a16="http://schemas.microsoft.com/office/drawing/2014/main" id="{1B897837-B296-41F9-8CED-1DC27F61290A}"/>
                </a:ext>
              </a:extLst>
            </p:cNvPr>
            <p:cNvGrpSpPr/>
            <p:nvPr/>
          </p:nvGrpSpPr>
          <p:grpSpPr>
            <a:xfrm>
              <a:off x="9729345" y="2355142"/>
              <a:ext cx="302653" cy="302653"/>
              <a:chOff x="9998711" y="5290895"/>
              <a:chExt cx="302653" cy="302653"/>
            </a:xfrm>
          </p:grpSpPr>
          <p:sp>
            <p:nvSpPr>
              <p:cNvPr id="59" name="Oval 58">
                <a:extLst>
                  <a:ext uri="{FF2B5EF4-FFF2-40B4-BE49-F238E27FC236}">
                    <a16:creationId xmlns:a16="http://schemas.microsoft.com/office/drawing/2014/main" id="{DA09E8C6-DCF2-488C-88CC-4C5F58A56AD7}"/>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a:extLst>
                  <a:ext uri="{FF2B5EF4-FFF2-40B4-BE49-F238E27FC236}">
                    <a16:creationId xmlns:a16="http://schemas.microsoft.com/office/drawing/2014/main" id="{92EB970D-234D-4C61-857F-5E83253C8DF5}"/>
                  </a:ext>
                </a:extLst>
              </p:cNvPr>
              <p:cNvSpPr txBox="1"/>
              <p:nvPr/>
            </p:nvSpPr>
            <p:spPr>
              <a:xfrm>
                <a:off x="10014808" y="5334499"/>
                <a:ext cx="270457" cy="215444"/>
              </a:xfrm>
              <a:prstGeom prst="rect">
                <a:avLst/>
              </a:prstGeom>
              <a:noFill/>
            </p:spPr>
            <p:txBody>
              <a:bodyPr wrap="square" lIns="0" tIns="0" rIns="0" bIns="0" rtlCol="0">
                <a:spAutoFit/>
              </a:bodyPr>
              <a:lstStyle/>
              <a:p>
                <a:pPr algn="ctr"/>
                <a:r>
                  <a:rPr lang="en-US" sz="1400" b="1">
                    <a:solidFill>
                      <a:schemeClr val="bg1"/>
                    </a:solidFill>
                  </a:rPr>
                  <a:t>2</a:t>
                </a:r>
              </a:p>
            </p:txBody>
          </p:sp>
        </p:grpSp>
        <p:grpSp>
          <p:nvGrpSpPr>
            <p:cNvPr id="67" name="Group 66">
              <a:extLst>
                <a:ext uri="{FF2B5EF4-FFF2-40B4-BE49-F238E27FC236}">
                  <a16:creationId xmlns:a16="http://schemas.microsoft.com/office/drawing/2014/main" id="{51A0B98F-08AB-4917-B5BB-F9C10BD19F92}"/>
                </a:ext>
              </a:extLst>
            </p:cNvPr>
            <p:cNvGrpSpPr/>
            <p:nvPr/>
          </p:nvGrpSpPr>
          <p:grpSpPr>
            <a:xfrm>
              <a:off x="11560121" y="2596486"/>
              <a:ext cx="302653" cy="302653"/>
              <a:chOff x="9998711" y="5290895"/>
              <a:chExt cx="302653" cy="302653"/>
            </a:xfrm>
          </p:grpSpPr>
          <p:sp>
            <p:nvSpPr>
              <p:cNvPr id="68" name="Oval 67">
                <a:extLst>
                  <a:ext uri="{FF2B5EF4-FFF2-40B4-BE49-F238E27FC236}">
                    <a16:creationId xmlns:a16="http://schemas.microsoft.com/office/drawing/2014/main" id="{BAFF3E86-665A-45CA-A4F0-81FBF8D72001}"/>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a:extLst>
                  <a:ext uri="{FF2B5EF4-FFF2-40B4-BE49-F238E27FC236}">
                    <a16:creationId xmlns:a16="http://schemas.microsoft.com/office/drawing/2014/main" id="{A1EE93AD-436B-4CE6-8DE5-32E332BA258B}"/>
                  </a:ext>
                </a:extLst>
              </p:cNvPr>
              <p:cNvSpPr txBox="1"/>
              <p:nvPr/>
            </p:nvSpPr>
            <p:spPr>
              <a:xfrm>
                <a:off x="10014808" y="5334499"/>
                <a:ext cx="270457" cy="215444"/>
              </a:xfrm>
              <a:prstGeom prst="rect">
                <a:avLst/>
              </a:prstGeom>
              <a:noFill/>
            </p:spPr>
            <p:txBody>
              <a:bodyPr wrap="square" lIns="0" tIns="0" rIns="0" bIns="0" rtlCol="0">
                <a:spAutoFit/>
              </a:bodyPr>
              <a:lstStyle/>
              <a:p>
                <a:pPr algn="ctr"/>
                <a:r>
                  <a:rPr lang="en-US" sz="1400" b="1" dirty="0">
                    <a:solidFill>
                      <a:schemeClr val="bg1"/>
                    </a:solidFill>
                  </a:rPr>
                  <a:t>5</a:t>
                </a:r>
              </a:p>
            </p:txBody>
          </p:sp>
        </p:grpSp>
      </p:grpSp>
      <p:grpSp>
        <p:nvGrpSpPr>
          <p:cNvPr id="8" name="Group 7">
            <a:extLst>
              <a:ext uri="{FF2B5EF4-FFF2-40B4-BE49-F238E27FC236}">
                <a16:creationId xmlns:a16="http://schemas.microsoft.com/office/drawing/2014/main" id="{C988721C-84B9-4C2F-94C2-4B3850516B11}"/>
              </a:ext>
            </a:extLst>
          </p:cNvPr>
          <p:cNvGrpSpPr/>
          <p:nvPr/>
        </p:nvGrpSpPr>
        <p:grpSpPr>
          <a:xfrm>
            <a:off x="8687826" y="2474241"/>
            <a:ext cx="3331042" cy="2290745"/>
            <a:chOff x="8621798" y="3907450"/>
            <a:chExt cx="3331042" cy="2290745"/>
          </a:xfrm>
        </p:grpSpPr>
        <p:pic>
          <p:nvPicPr>
            <p:cNvPr id="18" name="Picture 17">
              <a:extLst>
                <a:ext uri="{FF2B5EF4-FFF2-40B4-BE49-F238E27FC236}">
                  <a16:creationId xmlns:a16="http://schemas.microsoft.com/office/drawing/2014/main" id="{F0574C3C-5CB9-48FC-9D49-59907F91C84E}"/>
                </a:ext>
              </a:extLst>
            </p:cNvPr>
            <p:cNvPicPr>
              <a:picLocks noChangeAspect="1"/>
            </p:cNvPicPr>
            <p:nvPr/>
          </p:nvPicPr>
          <p:blipFill rotWithShape="1">
            <a:blip r:embed="rId4"/>
            <a:srcRect r="25997" b="12448"/>
            <a:stretch/>
          </p:blipFill>
          <p:spPr>
            <a:xfrm>
              <a:off x="8621798" y="3907450"/>
              <a:ext cx="3331042" cy="2290745"/>
            </a:xfrm>
            <a:prstGeom prst="rect">
              <a:avLst/>
            </a:prstGeom>
          </p:spPr>
        </p:pic>
        <p:grpSp>
          <p:nvGrpSpPr>
            <p:cNvPr id="64" name="Group 63">
              <a:extLst>
                <a:ext uri="{FF2B5EF4-FFF2-40B4-BE49-F238E27FC236}">
                  <a16:creationId xmlns:a16="http://schemas.microsoft.com/office/drawing/2014/main" id="{460C1FA9-46FC-4ABC-B9E4-63C4D9DB1623}"/>
                </a:ext>
              </a:extLst>
            </p:cNvPr>
            <p:cNvGrpSpPr/>
            <p:nvPr/>
          </p:nvGrpSpPr>
          <p:grpSpPr>
            <a:xfrm>
              <a:off x="9729343" y="4928518"/>
              <a:ext cx="302653" cy="302653"/>
              <a:chOff x="9998711" y="5290895"/>
              <a:chExt cx="302653" cy="302653"/>
            </a:xfrm>
          </p:grpSpPr>
          <p:sp>
            <p:nvSpPr>
              <p:cNvPr id="65" name="Oval 64">
                <a:extLst>
                  <a:ext uri="{FF2B5EF4-FFF2-40B4-BE49-F238E27FC236}">
                    <a16:creationId xmlns:a16="http://schemas.microsoft.com/office/drawing/2014/main" id="{23FEE46D-6525-4896-AF78-C4EE8B1CE0EF}"/>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89811CE3-537C-428C-AFE4-E48F7A685FE2}"/>
                  </a:ext>
                </a:extLst>
              </p:cNvPr>
              <p:cNvSpPr txBox="1"/>
              <p:nvPr/>
            </p:nvSpPr>
            <p:spPr>
              <a:xfrm>
                <a:off x="10014808" y="5334499"/>
                <a:ext cx="270457" cy="215444"/>
              </a:xfrm>
              <a:prstGeom prst="rect">
                <a:avLst/>
              </a:prstGeom>
              <a:noFill/>
            </p:spPr>
            <p:txBody>
              <a:bodyPr wrap="square" lIns="0" tIns="0" rIns="0" bIns="0" rtlCol="0">
                <a:spAutoFit/>
              </a:bodyPr>
              <a:lstStyle/>
              <a:p>
                <a:pPr algn="ctr"/>
                <a:r>
                  <a:rPr lang="en-US" sz="1400" b="1" dirty="0">
                    <a:solidFill>
                      <a:schemeClr val="bg1"/>
                    </a:solidFill>
                  </a:rPr>
                  <a:t>3</a:t>
                </a:r>
              </a:p>
            </p:txBody>
          </p:sp>
        </p:grpSp>
        <p:grpSp>
          <p:nvGrpSpPr>
            <p:cNvPr id="70" name="Group 69">
              <a:extLst>
                <a:ext uri="{FF2B5EF4-FFF2-40B4-BE49-F238E27FC236}">
                  <a16:creationId xmlns:a16="http://schemas.microsoft.com/office/drawing/2014/main" id="{8D98E605-B470-4D58-A067-1543A441CFAC}"/>
                </a:ext>
              </a:extLst>
            </p:cNvPr>
            <p:cNvGrpSpPr/>
            <p:nvPr/>
          </p:nvGrpSpPr>
          <p:grpSpPr>
            <a:xfrm>
              <a:off x="11544024" y="5036239"/>
              <a:ext cx="302653" cy="302653"/>
              <a:chOff x="9998711" y="5290895"/>
              <a:chExt cx="302653" cy="302653"/>
            </a:xfrm>
          </p:grpSpPr>
          <p:sp>
            <p:nvSpPr>
              <p:cNvPr id="71" name="Oval 70">
                <a:extLst>
                  <a:ext uri="{FF2B5EF4-FFF2-40B4-BE49-F238E27FC236}">
                    <a16:creationId xmlns:a16="http://schemas.microsoft.com/office/drawing/2014/main" id="{30CC41D2-B957-4B16-AE0F-BC9D35CB86B3}"/>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E6A595F1-30A0-4557-916E-EE379C9D541D}"/>
                  </a:ext>
                </a:extLst>
              </p:cNvPr>
              <p:cNvSpPr txBox="1"/>
              <p:nvPr/>
            </p:nvSpPr>
            <p:spPr>
              <a:xfrm>
                <a:off x="10014808" y="5334499"/>
                <a:ext cx="270457" cy="215444"/>
              </a:xfrm>
              <a:prstGeom prst="rect">
                <a:avLst/>
              </a:prstGeom>
              <a:noFill/>
            </p:spPr>
            <p:txBody>
              <a:bodyPr wrap="square" lIns="0" tIns="0" rIns="0" bIns="0" rtlCol="0">
                <a:spAutoFit/>
              </a:bodyPr>
              <a:lstStyle/>
              <a:p>
                <a:pPr algn="ctr"/>
                <a:r>
                  <a:rPr lang="en-US" sz="1400" b="1">
                    <a:solidFill>
                      <a:schemeClr val="bg1"/>
                    </a:solidFill>
                  </a:rPr>
                  <a:t>6</a:t>
                </a:r>
              </a:p>
            </p:txBody>
          </p:sp>
        </p:grpSp>
      </p:grpSp>
      <p:grpSp>
        <p:nvGrpSpPr>
          <p:cNvPr id="46" name="Group 45">
            <a:extLst>
              <a:ext uri="{FF2B5EF4-FFF2-40B4-BE49-F238E27FC236}">
                <a16:creationId xmlns:a16="http://schemas.microsoft.com/office/drawing/2014/main" id="{951FD8E2-9A5F-4F17-82B7-B69542AD3791}"/>
              </a:ext>
            </a:extLst>
          </p:cNvPr>
          <p:cNvGrpSpPr/>
          <p:nvPr/>
        </p:nvGrpSpPr>
        <p:grpSpPr>
          <a:xfrm>
            <a:off x="4456287" y="5575721"/>
            <a:ext cx="302653" cy="302653"/>
            <a:chOff x="9998711" y="5290895"/>
            <a:chExt cx="302653" cy="302653"/>
          </a:xfrm>
        </p:grpSpPr>
        <p:sp>
          <p:nvSpPr>
            <p:cNvPr id="47" name="Oval 46">
              <a:extLst>
                <a:ext uri="{FF2B5EF4-FFF2-40B4-BE49-F238E27FC236}">
                  <a16:creationId xmlns:a16="http://schemas.microsoft.com/office/drawing/2014/main" id="{A019F95D-FB21-4F96-8492-1AD045449CDD}"/>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1F6E6377-FA7B-4676-BCEF-BF32BC76D56D}"/>
                </a:ext>
              </a:extLst>
            </p:cNvPr>
            <p:cNvSpPr txBox="1"/>
            <p:nvPr/>
          </p:nvSpPr>
          <p:spPr>
            <a:xfrm>
              <a:off x="10014808" y="5334499"/>
              <a:ext cx="270457" cy="215444"/>
            </a:xfrm>
            <a:prstGeom prst="rect">
              <a:avLst/>
            </a:prstGeom>
            <a:noFill/>
          </p:spPr>
          <p:txBody>
            <a:bodyPr wrap="square" lIns="0" tIns="0" rIns="0" bIns="0" rtlCol="0">
              <a:spAutoFit/>
            </a:bodyPr>
            <a:lstStyle/>
            <a:p>
              <a:pPr algn="ctr"/>
              <a:r>
                <a:rPr lang="en-US" sz="1400" b="1" dirty="0">
                  <a:solidFill>
                    <a:schemeClr val="bg1"/>
                  </a:solidFill>
                </a:rPr>
                <a:t>4</a:t>
              </a:r>
            </a:p>
          </p:txBody>
        </p:sp>
      </p:grpSp>
      <p:grpSp>
        <p:nvGrpSpPr>
          <p:cNvPr id="42" name="Group 41">
            <a:extLst>
              <a:ext uri="{FF2B5EF4-FFF2-40B4-BE49-F238E27FC236}">
                <a16:creationId xmlns:a16="http://schemas.microsoft.com/office/drawing/2014/main" id="{55318D3D-CDD7-47B0-878C-80D574DEB78E}"/>
              </a:ext>
            </a:extLst>
          </p:cNvPr>
          <p:cNvGrpSpPr/>
          <p:nvPr/>
        </p:nvGrpSpPr>
        <p:grpSpPr>
          <a:xfrm>
            <a:off x="4445022" y="6346972"/>
            <a:ext cx="302653" cy="302653"/>
            <a:chOff x="9998711" y="5290895"/>
            <a:chExt cx="302653" cy="302653"/>
          </a:xfrm>
        </p:grpSpPr>
        <p:sp>
          <p:nvSpPr>
            <p:cNvPr id="40" name="Oval 39">
              <a:extLst>
                <a:ext uri="{FF2B5EF4-FFF2-40B4-BE49-F238E27FC236}">
                  <a16:creationId xmlns:a16="http://schemas.microsoft.com/office/drawing/2014/main" id="{CA2D897B-F844-489D-B20C-14D457090BE7}"/>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E036DF9E-F6E8-4A25-A4FB-A9EB031E2DCC}"/>
                </a:ext>
              </a:extLst>
            </p:cNvPr>
            <p:cNvSpPr txBox="1"/>
            <p:nvPr/>
          </p:nvSpPr>
          <p:spPr>
            <a:xfrm>
              <a:off x="10014808" y="5334499"/>
              <a:ext cx="270457" cy="215444"/>
            </a:xfrm>
            <a:prstGeom prst="rect">
              <a:avLst/>
            </a:prstGeom>
            <a:noFill/>
          </p:spPr>
          <p:txBody>
            <a:bodyPr wrap="square" lIns="0" tIns="0" rIns="0" bIns="0" rtlCol="0">
              <a:spAutoFit/>
            </a:bodyPr>
            <a:lstStyle/>
            <a:p>
              <a:pPr algn="ctr"/>
              <a:r>
                <a:rPr lang="en-US" sz="1400" b="1" dirty="0">
                  <a:solidFill>
                    <a:schemeClr val="bg1"/>
                  </a:solidFill>
                </a:rPr>
                <a:t>6</a:t>
              </a:r>
            </a:p>
          </p:txBody>
        </p:sp>
      </p:grpSp>
      <p:grpSp>
        <p:nvGrpSpPr>
          <p:cNvPr id="43" name="Group 42">
            <a:extLst>
              <a:ext uri="{FF2B5EF4-FFF2-40B4-BE49-F238E27FC236}">
                <a16:creationId xmlns:a16="http://schemas.microsoft.com/office/drawing/2014/main" id="{31620FC7-9F5C-4F7C-BA5D-1DDE6A5DCB54}"/>
              </a:ext>
            </a:extLst>
          </p:cNvPr>
          <p:cNvGrpSpPr/>
          <p:nvPr/>
        </p:nvGrpSpPr>
        <p:grpSpPr>
          <a:xfrm>
            <a:off x="4445022" y="5944513"/>
            <a:ext cx="302653" cy="302653"/>
            <a:chOff x="9998711" y="5290895"/>
            <a:chExt cx="302653" cy="302653"/>
          </a:xfrm>
        </p:grpSpPr>
        <p:sp>
          <p:nvSpPr>
            <p:cNvPr id="44" name="Oval 43">
              <a:extLst>
                <a:ext uri="{FF2B5EF4-FFF2-40B4-BE49-F238E27FC236}">
                  <a16:creationId xmlns:a16="http://schemas.microsoft.com/office/drawing/2014/main" id="{DB2224FA-39D5-42CE-8902-BAA26BB1774A}"/>
                </a:ext>
              </a:extLst>
            </p:cNvPr>
            <p:cNvSpPr/>
            <p:nvPr/>
          </p:nvSpPr>
          <p:spPr bwMode="auto">
            <a:xfrm>
              <a:off x="9998711" y="5290895"/>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CC5F9442-2F24-4E20-A224-B5FFD7AA8B02}"/>
                </a:ext>
              </a:extLst>
            </p:cNvPr>
            <p:cNvSpPr txBox="1"/>
            <p:nvPr/>
          </p:nvSpPr>
          <p:spPr>
            <a:xfrm>
              <a:off x="10014808" y="5334499"/>
              <a:ext cx="270457" cy="215444"/>
            </a:xfrm>
            <a:prstGeom prst="rect">
              <a:avLst/>
            </a:prstGeom>
            <a:noFill/>
          </p:spPr>
          <p:txBody>
            <a:bodyPr wrap="square" lIns="0" tIns="0" rIns="0" bIns="0" rtlCol="0">
              <a:spAutoFit/>
            </a:bodyPr>
            <a:lstStyle/>
            <a:p>
              <a:pPr algn="ctr"/>
              <a:r>
                <a:rPr lang="en-US" sz="1400" b="1">
                  <a:solidFill>
                    <a:schemeClr val="bg1"/>
                  </a:solidFill>
                </a:rPr>
                <a:t>5</a:t>
              </a:r>
            </a:p>
          </p:txBody>
        </p:sp>
      </p:grpSp>
      <p:graphicFrame>
        <p:nvGraphicFramePr>
          <p:cNvPr id="3" name="Table 38">
            <a:extLst>
              <a:ext uri="{FF2B5EF4-FFF2-40B4-BE49-F238E27FC236}">
                <a16:creationId xmlns:a16="http://schemas.microsoft.com/office/drawing/2014/main" id="{BEA9916B-ECC4-4C94-AAE3-3B0DE725B69F}"/>
              </a:ext>
            </a:extLst>
          </p:cNvPr>
          <p:cNvGraphicFramePr>
            <a:graphicFrameLocks noGrp="1"/>
          </p:cNvGraphicFramePr>
          <p:nvPr/>
        </p:nvGraphicFramePr>
        <p:xfrm>
          <a:off x="7938810" y="5202833"/>
          <a:ext cx="3451716" cy="1483360"/>
        </p:xfrm>
        <a:graphic>
          <a:graphicData uri="http://schemas.openxmlformats.org/drawingml/2006/table">
            <a:tbl>
              <a:tblPr firstRow="1" bandRow="1">
                <a:tableStyleId>{5C22544A-7EE6-4342-B048-85BDC9FD1C3A}</a:tableStyleId>
              </a:tblPr>
              <a:tblGrid>
                <a:gridCol w="453368">
                  <a:extLst>
                    <a:ext uri="{9D8B030D-6E8A-4147-A177-3AD203B41FA5}">
                      <a16:colId xmlns:a16="http://schemas.microsoft.com/office/drawing/2014/main" val="3926918707"/>
                    </a:ext>
                  </a:extLst>
                </a:gridCol>
                <a:gridCol w="2998348">
                  <a:extLst>
                    <a:ext uri="{9D8B030D-6E8A-4147-A177-3AD203B41FA5}">
                      <a16:colId xmlns:a16="http://schemas.microsoft.com/office/drawing/2014/main" val="1464128257"/>
                    </a:ext>
                  </a:extLst>
                </a:gridCol>
              </a:tblGrid>
              <a:tr h="370840">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Console Experience</a:t>
                      </a:r>
                    </a:p>
                  </a:txBody>
                  <a:tcPr>
                    <a:solidFill>
                      <a:srgbClr val="243A5E"/>
                    </a:solidFill>
                  </a:tcPr>
                </a:tc>
                <a:tc hMerge="1">
                  <a:txBody>
                    <a:bodyPr/>
                    <a:lstStyle/>
                    <a:p>
                      <a:endParaRPr lang="en-US"/>
                    </a:p>
                  </a:txBody>
                  <a:tcPr/>
                </a:tc>
                <a:extLst>
                  <a:ext uri="{0D108BD9-81ED-4DB2-BD59-A6C34878D82A}">
                    <a16:rowId xmlns:a16="http://schemas.microsoft.com/office/drawing/2014/main" val="1018368866"/>
                  </a:ext>
                </a:extLst>
              </a:tr>
              <a:tr h="370840">
                <a:tc>
                  <a:txBody>
                    <a:bodyPr/>
                    <a:lstStyle/>
                    <a:p>
                      <a:endParaRPr lang="en-US">
                        <a:solidFill>
                          <a:schemeClr val="tx1"/>
                        </a:solidFill>
                      </a:endParaRPr>
                    </a:p>
                  </a:txBody>
                  <a:tcP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rPr>
                        <a:t>Engagement Widgets/ Tools</a:t>
                      </a:r>
                    </a:p>
                  </a:txBody>
                  <a:tcPr anchor="ctr">
                    <a:solidFill>
                      <a:schemeClr val="bg1"/>
                    </a:solidFill>
                  </a:tcPr>
                </a:tc>
                <a:extLst>
                  <a:ext uri="{0D108BD9-81ED-4DB2-BD59-A6C34878D82A}">
                    <a16:rowId xmlns:a16="http://schemas.microsoft.com/office/drawing/2014/main" val="1801044181"/>
                  </a:ext>
                </a:extLst>
              </a:tr>
              <a:tr h="370840">
                <a:tc>
                  <a:txBody>
                    <a:bodyPr/>
                    <a:lstStyle/>
                    <a:p>
                      <a:endParaRPr lang="en-US">
                        <a:solidFill>
                          <a:schemeClr val="tx1"/>
                        </a:solidFill>
                      </a:endParaRPr>
                    </a:p>
                  </a:txBody>
                  <a:tcP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rPr>
                        <a:t>Custom solution area branding</a:t>
                      </a:r>
                    </a:p>
                  </a:txBody>
                  <a:tcPr anchor="ctr">
                    <a:solidFill>
                      <a:schemeClr val="bg1"/>
                    </a:solidFill>
                  </a:tcPr>
                </a:tc>
                <a:extLst>
                  <a:ext uri="{0D108BD9-81ED-4DB2-BD59-A6C34878D82A}">
                    <a16:rowId xmlns:a16="http://schemas.microsoft.com/office/drawing/2014/main" val="2486378095"/>
                  </a:ext>
                </a:extLst>
              </a:tr>
              <a:tr h="370840">
                <a:tc>
                  <a:txBody>
                    <a:bodyPr/>
                    <a:lstStyle/>
                    <a:p>
                      <a:endParaRPr lang="en-US" dirty="0">
                        <a:solidFill>
                          <a:schemeClr val="tx1"/>
                        </a:solidFill>
                      </a:endParaRPr>
                    </a:p>
                  </a:txBody>
                  <a:tcP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anchor="ctr">
                    <a:solidFill>
                      <a:schemeClr val="bg1"/>
                    </a:solidFill>
                  </a:tcPr>
                </a:tc>
                <a:extLst>
                  <a:ext uri="{0D108BD9-81ED-4DB2-BD59-A6C34878D82A}">
                    <a16:rowId xmlns:a16="http://schemas.microsoft.com/office/drawing/2014/main" val="56140057"/>
                  </a:ext>
                </a:extLst>
              </a:tr>
            </a:tbl>
          </a:graphicData>
        </a:graphic>
      </p:graphicFrame>
      <p:sp>
        <p:nvSpPr>
          <p:cNvPr id="9" name="TextBox 8">
            <a:extLst>
              <a:ext uri="{FF2B5EF4-FFF2-40B4-BE49-F238E27FC236}">
                <a16:creationId xmlns:a16="http://schemas.microsoft.com/office/drawing/2014/main" id="{7CB9C20C-01C6-4DB0-8523-1F783CEF5ABC}"/>
              </a:ext>
            </a:extLst>
          </p:cNvPr>
          <p:cNvSpPr txBox="1"/>
          <p:nvPr/>
        </p:nvSpPr>
        <p:spPr>
          <a:xfrm>
            <a:off x="8043484" y="5704120"/>
            <a:ext cx="270457" cy="215444"/>
          </a:xfrm>
          <a:prstGeom prst="rect">
            <a:avLst/>
          </a:prstGeom>
          <a:noFill/>
        </p:spPr>
        <p:txBody>
          <a:bodyPr wrap="square" lIns="0" tIns="0" rIns="0" bIns="0" rtlCol="0">
            <a:spAutoFit/>
          </a:bodyPr>
          <a:lstStyle/>
          <a:p>
            <a:pPr algn="ctr"/>
            <a:r>
              <a:rPr lang="en-US" sz="1400" b="1" dirty="0">
                <a:solidFill>
                  <a:schemeClr val="bg1"/>
                </a:solidFill>
              </a:rPr>
              <a:t>4</a:t>
            </a:r>
          </a:p>
        </p:txBody>
      </p:sp>
      <p:sp>
        <p:nvSpPr>
          <p:cNvPr id="11" name="Oval 10">
            <a:extLst>
              <a:ext uri="{FF2B5EF4-FFF2-40B4-BE49-F238E27FC236}">
                <a16:creationId xmlns:a16="http://schemas.microsoft.com/office/drawing/2014/main" id="{9404B843-8ACC-41B3-943C-BF87FF0FBCDC}"/>
              </a:ext>
            </a:extLst>
          </p:cNvPr>
          <p:cNvSpPr/>
          <p:nvPr/>
        </p:nvSpPr>
        <p:spPr bwMode="auto">
          <a:xfrm>
            <a:off x="8043484" y="5575721"/>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1777E1CC-D766-4283-9BEE-FC904DCE17B8}"/>
              </a:ext>
            </a:extLst>
          </p:cNvPr>
          <p:cNvSpPr txBox="1"/>
          <p:nvPr/>
        </p:nvSpPr>
        <p:spPr>
          <a:xfrm>
            <a:off x="8059580" y="5619325"/>
            <a:ext cx="270457" cy="215444"/>
          </a:xfrm>
          <a:prstGeom prst="rect">
            <a:avLst/>
          </a:prstGeom>
          <a:noFill/>
        </p:spPr>
        <p:txBody>
          <a:bodyPr wrap="square" lIns="0" tIns="0" rIns="0" bIns="0" rtlCol="0">
            <a:spAutoFit/>
          </a:bodyPr>
          <a:lstStyle/>
          <a:p>
            <a:pPr algn="ctr"/>
            <a:r>
              <a:rPr lang="en-US" sz="1400" b="1" dirty="0">
                <a:solidFill>
                  <a:schemeClr val="bg1"/>
                </a:solidFill>
              </a:rPr>
              <a:t>7</a:t>
            </a:r>
          </a:p>
        </p:txBody>
      </p:sp>
      <p:sp>
        <p:nvSpPr>
          <p:cNvPr id="13" name="TextBox 12">
            <a:extLst>
              <a:ext uri="{FF2B5EF4-FFF2-40B4-BE49-F238E27FC236}">
                <a16:creationId xmlns:a16="http://schemas.microsoft.com/office/drawing/2014/main" id="{6FBC04A0-584D-464C-AAA3-8F3E445D1DEC}"/>
              </a:ext>
            </a:extLst>
          </p:cNvPr>
          <p:cNvSpPr txBox="1"/>
          <p:nvPr/>
        </p:nvSpPr>
        <p:spPr>
          <a:xfrm>
            <a:off x="8059580" y="6035964"/>
            <a:ext cx="270457" cy="215444"/>
          </a:xfrm>
          <a:prstGeom prst="rect">
            <a:avLst/>
          </a:prstGeom>
          <a:noFill/>
        </p:spPr>
        <p:txBody>
          <a:bodyPr wrap="square" lIns="0" tIns="0" rIns="0" bIns="0" rtlCol="0">
            <a:spAutoFit/>
          </a:bodyPr>
          <a:lstStyle/>
          <a:p>
            <a:pPr algn="ctr"/>
            <a:r>
              <a:rPr lang="en-US" sz="1400" b="1" dirty="0">
                <a:solidFill>
                  <a:schemeClr val="bg1"/>
                </a:solidFill>
              </a:rPr>
              <a:t>7</a:t>
            </a:r>
          </a:p>
        </p:txBody>
      </p:sp>
      <p:sp>
        <p:nvSpPr>
          <p:cNvPr id="21" name="Oval 20">
            <a:extLst>
              <a:ext uri="{FF2B5EF4-FFF2-40B4-BE49-F238E27FC236}">
                <a16:creationId xmlns:a16="http://schemas.microsoft.com/office/drawing/2014/main" id="{511BE635-AF0F-4768-8A2D-3B22F4F80884}"/>
              </a:ext>
            </a:extLst>
          </p:cNvPr>
          <p:cNvSpPr/>
          <p:nvPr/>
        </p:nvSpPr>
        <p:spPr bwMode="auto">
          <a:xfrm>
            <a:off x="8059580" y="5997743"/>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64227E15-6980-4A4F-9F7E-A82DE2E3454F}"/>
              </a:ext>
            </a:extLst>
          </p:cNvPr>
          <p:cNvSpPr txBox="1"/>
          <p:nvPr/>
        </p:nvSpPr>
        <p:spPr>
          <a:xfrm>
            <a:off x="8075677" y="6031722"/>
            <a:ext cx="270457" cy="215444"/>
          </a:xfrm>
          <a:prstGeom prst="rect">
            <a:avLst/>
          </a:prstGeom>
          <a:noFill/>
        </p:spPr>
        <p:txBody>
          <a:bodyPr wrap="square" lIns="0" tIns="0" rIns="0" bIns="0" rtlCol="0">
            <a:spAutoFit/>
          </a:bodyPr>
          <a:lstStyle/>
          <a:p>
            <a:pPr algn="ctr"/>
            <a:r>
              <a:rPr lang="en-US" sz="1400" b="1" dirty="0">
                <a:solidFill>
                  <a:schemeClr val="bg1"/>
                </a:solidFill>
              </a:rPr>
              <a:t>8</a:t>
            </a:r>
          </a:p>
        </p:txBody>
      </p:sp>
      <p:sp>
        <p:nvSpPr>
          <p:cNvPr id="23" name="Oval 22">
            <a:extLst>
              <a:ext uri="{FF2B5EF4-FFF2-40B4-BE49-F238E27FC236}">
                <a16:creationId xmlns:a16="http://schemas.microsoft.com/office/drawing/2014/main" id="{49C9C676-E9C7-4123-A9EE-6FBAB1959800}"/>
              </a:ext>
            </a:extLst>
          </p:cNvPr>
          <p:cNvSpPr/>
          <p:nvPr/>
        </p:nvSpPr>
        <p:spPr bwMode="auto">
          <a:xfrm>
            <a:off x="4504121" y="991308"/>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8F6E494-BEEE-4A1E-A255-E91DE1353711}"/>
              </a:ext>
            </a:extLst>
          </p:cNvPr>
          <p:cNvSpPr txBox="1"/>
          <p:nvPr/>
        </p:nvSpPr>
        <p:spPr>
          <a:xfrm>
            <a:off x="4520218" y="1025287"/>
            <a:ext cx="270457" cy="215444"/>
          </a:xfrm>
          <a:prstGeom prst="rect">
            <a:avLst/>
          </a:prstGeom>
          <a:noFill/>
        </p:spPr>
        <p:txBody>
          <a:bodyPr wrap="square" lIns="0" tIns="0" rIns="0" bIns="0" rtlCol="0">
            <a:spAutoFit/>
          </a:bodyPr>
          <a:lstStyle/>
          <a:p>
            <a:pPr algn="ctr"/>
            <a:r>
              <a:rPr lang="en-US" sz="1400" b="1" dirty="0">
                <a:solidFill>
                  <a:schemeClr val="bg1"/>
                </a:solidFill>
              </a:rPr>
              <a:t>8</a:t>
            </a:r>
          </a:p>
        </p:txBody>
      </p:sp>
      <p:sp>
        <p:nvSpPr>
          <p:cNvPr id="25" name="Oval 24">
            <a:extLst>
              <a:ext uri="{FF2B5EF4-FFF2-40B4-BE49-F238E27FC236}">
                <a16:creationId xmlns:a16="http://schemas.microsoft.com/office/drawing/2014/main" id="{01134CC4-CC3F-46D0-B76F-7A2F9A367205}"/>
              </a:ext>
            </a:extLst>
          </p:cNvPr>
          <p:cNvSpPr/>
          <p:nvPr/>
        </p:nvSpPr>
        <p:spPr bwMode="auto">
          <a:xfrm>
            <a:off x="5174030" y="3924879"/>
            <a:ext cx="302653" cy="302653"/>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545BEA89-9329-4959-BC6F-6424FE5815D0}"/>
              </a:ext>
            </a:extLst>
          </p:cNvPr>
          <p:cNvSpPr txBox="1"/>
          <p:nvPr/>
        </p:nvSpPr>
        <p:spPr>
          <a:xfrm>
            <a:off x="5190127" y="3958858"/>
            <a:ext cx="270457" cy="215444"/>
          </a:xfrm>
          <a:prstGeom prst="rect">
            <a:avLst/>
          </a:prstGeom>
          <a:noFill/>
        </p:spPr>
        <p:txBody>
          <a:bodyPr wrap="square" lIns="0" tIns="0" rIns="0" bIns="0" rtlCol="0">
            <a:spAutoFit/>
          </a:bodyPr>
          <a:lstStyle/>
          <a:p>
            <a:pPr algn="ctr"/>
            <a:r>
              <a:rPr lang="en-US" sz="1400" b="1" dirty="0">
                <a:solidFill>
                  <a:schemeClr val="bg1"/>
                </a:solidFill>
              </a:rPr>
              <a:t>7</a:t>
            </a:r>
          </a:p>
        </p:txBody>
      </p:sp>
    </p:spTree>
    <p:extLst>
      <p:ext uri="{BB962C8B-B14F-4D97-AF65-F5344CB8AC3E}">
        <p14:creationId xmlns:p14="http://schemas.microsoft.com/office/powerpoint/2010/main" val="15677704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0A0E6-8366-4C65-AF3F-8EEFF2424F79}"/>
              </a:ext>
            </a:extLst>
          </p:cNvPr>
          <p:cNvSpPr>
            <a:spLocks noGrp="1"/>
          </p:cNvSpPr>
          <p:nvPr>
            <p:ph type="title"/>
          </p:nvPr>
        </p:nvSpPr>
        <p:spPr>
          <a:xfrm>
            <a:off x="712083" y="309561"/>
            <a:ext cx="11018520" cy="553998"/>
          </a:xfrm>
        </p:spPr>
        <p:txBody>
          <a:bodyPr/>
          <a:lstStyle/>
          <a:p>
            <a:r>
              <a:rPr lang="en-US" dirty="0"/>
              <a:t>Best Practices</a:t>
            </a:r>
          </a:p>
        </p:txBody>
      </p:sp>
      <p:graphicFrame>
        <p:nvGraphicFramePr>
          <p:cNvPr id="5" name="Table 5">
            <a:extLst>
              <a:ext uri="{FF2B5EF4-FFF2-40B4-BE49-F238E27FC236}">
                <a16:creationId xmlns:a16="http://schemas.microsoft.com/office/drawing/2014/main" id="{C233E314-5CAA-43B3-A8B4-F655FB17AAE0}"/>
              </a:ext>
            </a:extLst>
          </p:cNvPr>
          <p:cNvGraphicFramePr>
            <a:graphicFrameLocks noGrp="1"/>
          </p:cNvGraphicFramePr>
          <p:nvPr>
            <p:extLst>
              <p:ext uri="{D42A27DB-BD31-4B8C-83A1-F6EECF244321}">
                <p14:modId xmlns:p14="http://schemas.microsoft.com/office/powerpoint/2010/main" val="351658255"/>
              </p:ext>
            </p:extLst>
          </p:nvPr>
        </p:nvGraphicFramePr>
        <p:xfrm>
          <a:off x="633784" y="1030422"/>
          <a:ext cx="11175118" cy="4969377"/>
        </p:xfrm>
        <a:graphic>
          <a:graphicData uri="http://schemas.openxmlformats.org/drawingml/2006/table">
            <a:tbl>
              <a:tblPr firstRow="1" bandRow="1">
                <a:tableStyleId>{9DCAF9ED-07DC-4A11-8D7F-57B35C25682E}</a:tableStyleId>
              </a:tblPr>
              <a:tblGrid>
                <a:gridCol w="3569247">
                  <a:extLst>
                    <a:ext uri="{9D8B030D-6E8A-4147-A177-3AD203B41FA5}">
                      <a16:colId xmlns:a16="http://schemas.microsoft.com/office/drawing/2014/main" val="209606361"/>
                    </a:ext>
                  </a:extLst>
                </a:gridCol>
                <a:gridCol w="7605871">
                  <a:extLst>
                    <a:ext uri="{9D8B030D-6E8A-4147-A177-3AD203B41FA5}">
                      <a16:colId xmlns:a16="http://schemas.microsoft.com/office/drawing/2014/main" val="2226629533"/>
                    </a:ext>
                  </a:extLst>
                </a:gridCol>
              </a:tblGrid>
              <a:tr h="580257">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mn-lt"/>
                        </a:rPr>
                        <a:t>Keep in Mind</a:t>
                      </a:r>
                    </a:p>
                  </a:txBody>
                  <a:tcPr anchor="ctr">
                    <a:lnT w="12700" cap="flat" cmpd="sng" algn="ctr">
                      <a:no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mn-lt"/>
                        </a:rPr>
                        <a:t>Pre/Post Actions</a:t>
                      </a:r>
                    </a:p>
                  </a:txBody>
                  <a:tcPr anchor="ctr">
                    <a:lnT w="12700" cap="flat" cmpd="sng" algn="ctr">
                      <a:no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tcPr>
                </a:tc>
                <a:extLst>
                  <a:ext uri="{0D108BD9-81ED-4DB2-BD59-A6C34878D82A}">
                    <a16:rowId xmlns:a16="http://schemas.microsoft.com/office/drawing/2014/main" val="504241317"/>
                  </a:ext>
                </a:extLst>
              </a:tr>
              <a:tr h="580257">
                <a:tc>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r>
                        <a:rPr lang="en-US" sz="1200" b="0" i="0" u="none" strike="noStrike" kern="1200" dirty="0">
                          <a:solidFill>
                            <a:srgbClr val="000000"/>
                          </a:solidFill>
                          <a:effectLst/>
                          <a:latin typeface="Segoe UI" panose="020B0502040204020203" pitchFamily="34" charset="0"/>
                          <a:ea typeface="+mn-ea"/>
                          <a:cs typeface="+mn-cs"/>
                        </a:rPr>
                        <a:t>Recordings are for a global audience. </a:t>
                      </a:r>
                    </a:p>
                  </a:txBody>
                  <a:tcPr anchor="ctr">
                    <a:lnR w="12700" cap="flat" cmpd="sng" algn="ctr">
                      <a:solidFill>
                        <a:schemeClr val="tx1"/>
                      </a:solidFill>
                      <a:prstDash val="solid"/>
                      <a:round/>
                      <a:headEnd type="none" w="med" len="med"/>
                      <a:tailEnd type="none" w="med" len="med"/>
                    </a:lnR>
                    <a:lnT w="28575" cap="flat" cmpd="sng" algn="ctr">
                      <a:solidFill>
                        <a:schemeClr val="accent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a:spcBef>
                          <a:spcPts val="0"/>
                        </a:spcBef>
                        <a:spcAft>
                          <a:spcPts val="0"/>
                        </a:spcAft>
                      </a:pPr>
                      <a:r>
                        <a:rPr lang="en-US" sz="1200" b="1" dirty="0">
                          <a:solidFill>
                            <a:srgbClr val="000000"/>
                          </a:solidFill>
                          <a:latin typeface="Segoe UI" panose="020B0502040204020203" pitchFamily="34" charset="0"/>
                          <a:cs typeface="+mn-cs"/>
                        </a:rPr>
                        <a:t>Prior to the recording:</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1200" dirty="0">
                          <a:solidFill>
                            <a:srgbClr val="000000"/>
                          </a:solidFill>
                          <a:latin typeface="Segoe UI" panose="020B0502040204020203" pitchFamily="34" charset="0"/>
                          <a:cs typeface="+mn-cs"/>
                        </a:rPr>
                        <a:t>This is a global program. It is important to have consistency across all recordings. </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1200" dirty="0">
                          <a:solidFill>
                            <a:srgbClr val="000000"/>
                          </a:solidFill>
                          <a:latin typeface="Segoe UI" panose="020B0502040204020203" pitchFamily="34" charset="0"/>
                          <a:cs typeface="+mn-cs"/>
                        </a:rPr>
                        <a:t>Do not edit or alter the presentation materials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1200" dirty="0">
                          <a:solidFill>
                            <a:srgbClr val="000000"/>
                          </a:solidFill>
                          <a:latin typeface="Segoe UI" panose="020B0502040204020203" pitchFamily="34" charset="0"/>
                          <a:cs typeface="+mn-cs"/>
                        </a:rPr>
                        <a:t>Do not reference day/time, geographical location, local events/holidays.</a:t>
                      </a:r>
                    </a:p>
                    <a:p>
                      <a:pPr marL="171450" marR="0" lvl="0" indent="-171450">
                        <a:spcBef>
                          <a:spcPts val="0"/>
                        </a:spcBef>
                        <a:spcAft>
                          <a:spcPts val="0"/>
                        </a:spcAft>
                        <a:buFont typeface="Arial" panose="020B0604020202020204" pitchFamily="34" charset="0"/>
                        <a:buChar char="•"/>
                        <a:tabLst>
                          <a:tab pos="457200" algn="l"/>
                        </a:tabLst>
                      </a:pPr>
                      <a:r>
                        <a:rPr lang="en-US" sz="1200" dirty="0">
                          <a:solidFill>
                            <a:srgbClr val="000000"/>
                          </a:solidFill>
                          <a:latin typeface="Segoe UI" panose="020B0502040204020203" pitchFamily="34" charset="0"/>
                          <a:cs typeface="+mn-cs"/>
                        </a:rPr>
                        <a:t>Please have all your demo’s ready to be recorded.  Demo set up can take and estimated 90 min. each</a:t>
                      </a:r>
                    </a:p>
                    <a:p>
                      <a:pPr marL="171450" marR="0" lvl="0" indent="-171450">
                        <a:spcBef>
                          <a:spcPts val="0"/>
                        </a:spcBef>
                        <a:spcAft>
                          <a:spcPts val="0"/>
                        </a:spcAft>
                        <a:buFont typeface="Arial" panose="020B0604020202020204" pitchFamily="34" charset="0"/>
                        <a:buChar char="•"/>
                        <a:tabLst>
                          <a:tab pos="457200" algn="l"/>
                        </a:tabLst>
                      </a:pPr>
                      <a:r>
                        <a:rPr lang="en-US" sz="1200" dirty="0">
                          <a:solidFill>
                            <a:srgbClr val="000000"/>
                          </a:solidFill>
                          <a:latin typeface="Segoe UI" panose="020B0502040204020203" pitchFamily="34" charset="0"/>
                          <a:cs typeface="+mn-cs"/>
                        </a:rPr>
                        <a:t>We want this to be delivered like you were in front of a live audience!  Be natural and keep the energy level up</a:t>
                      </a:r>
                    </a:p>
                    <a:p>
                      <a:pPr marL="171450" marR="0" lvl="0" indent="-171450">
                        <a:spcBef>
                          <a:spcPts val="0"/>
                        </a:spcBef>
                        <a:spcAft>
                          <a:spcPts val="0"/>
                        </a:spcAft>
                        <a:buFont typeface="Arial" panose="020B0604020202020204" pitchFamily="34" charset="0"/>
                        <a:buChar char="•"/>
                        <a:tabLst>
                          <a:tab pos="457200" algn="l"/>
                        </a:tabLst>
                      </a:pPr>
                      <a:r>
                        <a:rPr lang="en-US" sz="1200" dirty="0">
                          <a:solidFill>
                            <a:srgbClr val="000000"/>
                          </a:solidFill>
                          <a:latin typeface="Segoe UI" panose="020B0502040204020203" pitchFamily="34" charset="0"/>
                          <a:cs typeface="+mn-cs"/>
                        </a:rPr>
                        <a:t>Check out your surroundings behind where you are recording and remove anything that could get on camera which you don’t want on camera or may be inappropriate for a global audience. </a:t>
                      </a:r>
                    </a:p>
                    <a:p>
                      <a:pPr marL="171450" marR="0" lvl="0" indent="-171450">
                        <a:spcBef>
                          <a:spcPts val="0"/>
                        </a:spcBef>
                        <a:spcAft>
                          <a:spcPts val="0"/>
                        </a:spcAft>
                        <a:buFont typeface="Arial" panose="020B0604020202020204" pitchFamily="34" charset="0"/>
                        <a:buChar char="•"/>
                        <a:tabLst>
                          <a:tab pos="457200" algn="l"/>
                        </a:tabLst>
                      </a:pPr>
                      <a:r>
                        <a:rPr lang="en-US" sz="1200" dirty="0">
                          <a:solidFill>
                            <a:srgbClr val="000000"/>
                          </a:solidFill>
                          <a:latin typeface="Segoe UI" panose="020B0502040204020203" pitchFamily="34" charset="0"/>
                          <a:cs typeface="+mn-cs"/>
                        </a:rPr>
                        <a:t>Be sure to have the room you are doing the recording in set up the same way as you do during the Tech check</a:t>
                      </a:r>
                    </a:p>
                  </a:txBody>
                  <a:tcPr anchor="ctr">
                    <a:lnL w="12700" cap="flat" cmpd="sng" algn="ctr">
                      <a:solidFill>
                        <a:schemeClr val="tx1"/>
                      </a:solidFill>
                      <a:prstDash val="solid"/>
                      <a:round/>
                      <a:headEnd type="none" w="med" len="med"/>
                      <a:tailEnd type="none" w="med" len="med"/>
                    </a:lnL>
                    <a:lnT w="28575" cap="flat" cmpd="sng" algn="ctr">
                      <a:solidFill>
                        <a:schemeClr val="accent1">
                          <a:lumMod val="50000"/>
                        </a:schemeClr>
                      </a:solidFill>
                      <a:prstDash val="solid"/>
                      <a:round/>
                      <a:headEnd type="none" w="med" len="med"/>
                      <a:tailEnd type="none" w="med" len="med"/>
                    </a:lnT>
                    <a:noFill/>
                  </a:tcPr>
                </a:tc>
                <a:extLst>
                  <a:ext uri="{0D108BD9-81ED-4DB2-BD59-A6C34878D82A}">
                    <a16:rowId xmlns:a16="http://schemas.microsoft.com/office/drawing/2014/main" val="1359725398"/>
                  </a:ext>
                </a:extLst>
              </a:tr>
              <a:tr h="580257">
                <a:tc>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r>
                        <a:rPr lang="en-US" sz="1200" b="0" i="0" u="none" strike="noStrike" kern="1200" dirty="0">
                          <a:solidFill>
                            <a:srgbClr val="000000"/>
                          </a:solidFill>
                          <a:effectLst/>
                          <a:latin typeface="Segoe UI" panose="020B0502040204020203" pitchFamily="34" charset="0"/>
                          <a:ea typeface="+mn-ea"/>
                          <a:cs typeface="+mn-cs"/>
                        </a:rPr>
                        <a:t>Recordings will be in market for 6 months to 1 year</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vMerge="1">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endParaRPr lang="en-US" sz="1200" b="0" i="0" u="none" strike="noStrike" kern="1200" dirty="0">
                        <a:solidFill>
                          <a:srgbClr val="000000"/>
                        </a:solidFill>
                        <a:effectLst/>
                        <a:latin typeface="Segoe UI" panose="020B0502040204020203" pitchFamily="34" charset="0"/>
                        <a:ea typeface="+mn-ea"/>
                        <a:cs typeface="+mn-cs"/>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118136697"/>
                  </a:ext>
                </a:extLst>
              </a:tr>
              <a:tr h="303752">
                <a:tc>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r>
                        <a:rPr lang="en-US" sz="1200" b="0" i="0" u="none" strike="noStrike" kern="1200" dirty="0">
                          <a:solidFill>
                            <a:srgbClr val="000000"/>
                          </a:solidFill>
                          <a:effectLst/>
                          <a:latin typeface="Segoe UI" panose="020B0502040204020203" pitchFamily="34" charset="0"/>
                          <a:ea typeface="+mn-ea"/>
                          <a:cs typeface="+mn-cs"/>
                        </a:rPr>
                        <a:t>Content is not shared with attendees</a:t>
                      </a:r>
                    </a:p>
                  </a:txBody>
                  <a:tcPr anchor="ctr">
                    <a:lnR w="12700" cap="flat" cmpd="sng" algn="ctr">
                      <a:solidFill>
                        <a:schemeClr val="tx1"/>
                      </a:solidFill>
                      <a:prstDash val="solid"/>
                      <a:round/>
                      <a:headEnd type="none" w="med" len="med"/>
                      <a:tailEnd type="none" w="med" len="med"/>
                    </a:lnR>
                    <a:noFill/>
                  </a:tcPr>
                </a:tc>
                <a:tc vMerge="1">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endParaRPr lang="en-US" sz="1200" b="0" i="0" u="none" strike="noStrike" kern="1200" dirty="0">
                        <a:solidFill>
                          <a:srgbClr val="000000"/>
                        </a:solidFill>
                        <a:effectLst/>
                        <a:latin typeface="Segoe UI" panose="020B0502040204020203" pitchFamily="34" charset="0"/>
                        <a:ea typeface="+mn-ea"/>
                        <a:cs typeface="+mn-cs"/>
                      </a:endParaRPr>
                    </a:p>
                  </a:txBody>
                  <a:tcPr anchor="ctr">
                    <a:noFill/>
                  </a:tcPr>
                </a:tc>
                <a:extLst>
                  <a:ext uri="{0D108BD9-81ED-4DB2-BD59-A6C34878D82A}">
                    <a16:rowId xmlns:a16="http://schemas.microsoft.com/office/drawing/2014/main" val="3257569442"/>
                  </a:ext>
                </a:extLst>
              </a:tr>
              <a:tr h="580257">
                <a:tc>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r>
                        <a:rPr lang="en-US" sz="1200" b="0" i="0" u="none" strike="noStrike" kern="1200" dirty="0">
                          <a:solidFill>
                            <a:srgbClr val="000000"/>
                          </a:solidFill>
                          <a:effectLst/>
                          <a:latin typeface="Segoe UI" panose="020B0502040204020203" pitchFamily="34" charset="0"/>
                          <a:ea typeface="+mn-ea"/>
                          <a:cs typeface="+mn-cs"/>
                        </a:rPr>
                        <a:t>Attendees cannot access the demo environments</a:t>
                      </a:r>
                    </a:p>
                  </a:txBody>
                  <a:tcPr anchor="ctr">
                    <a:lnR w="12700" cap="flat" cmpd="sng" algn="ctr">
                      <a:solidFill>
                        <a:schemeClr val="tx1"/>
                      </a:solidFill>
                      <a:prstDash val="solid"/>
                      <a:round/>
                      <a:headEnd type="none" w="med" len="med"/>
                      <a:tailEnd type="none" w="med" len="med"/>
                    </a:lnR>
                    <a:noFill/>
                  </a:tcPr>
                </a:tc>
                <a:tc rowSpan="3">
                  <a:txBody>
                    <a:bodyPr/>
                    <a:lstStyle/>
                    <a:p>
                      <a:pPr marL="0" marR="0">
                        <a:spcBef>
                          <a:spcPts val="0"/>
                        </a:spcBef>
                        <a:spcAft>
                          <a:spcPts val="0"/>
                        </a:spcAft>
                      </a:pPr>
                      <a:r>
                        <a:rPr lang="en-US" sz="1200" b="1" dirty="0">
                          <a:solidFill>
                            <a:srgbClr val="000000"/>
                          </a:solidFill>
                          <a:latin typeface="Segoe UI" panose="020B0502040204020203" pitchFamily="34" charset="0"/>
                          <a:cs typeface="+mn-cs"/>
                        </a:rPr>
                        <a:t>After the recording:</a:t>
                      </a:r>
                    </a:p>
                    <a:p>
                      <a:pPr marL="171450" marR="0" lvl="0" indent="-171450">
                        <a:spcBef>
                          <a:spcPts val="0"/>
                        </a:spcBef>
                        <a:spcAft>
                          <a:spcPts val="0"/>
                        </a:spcAft>
                        <a:buFont typeface="Arial" panose="020B0604020202020204" pitchFamily="34" charset="0"/>
                        <a:buChar char="•"/>
                        <a:tabLst>
                          <a:tab pos="457200" algn="l"/>
                        </a:tabLst>
                      </a:pPr>
                      <a:r>
                        <a:rPr lang="en-US" sz="1200" dirty="0">
                          <a:solidFill>
                            <a:srgbClr val="000000"/>
                          </a:solidFill>
                          <a:latin typeface="Segoe UI" panose="020B0502040204020203" pitchFamily="34" charset="0"/>
                          <a:cs typeface="+mn-cs"/>
                        </a:rPr>
                        <a:t>You will receive the files back for editing and will have 2 days to review and comment on the recordings.  Typically you receive the files back from WWL Studios about 4 – 7 days after completing the recording. </a:t>
                      </a:r>
                    </a:p>
                    <a:p>
                      <a:pPr marL="171450" marR="0" lvl="0" indent="-171450">
                        <a:spcBef>
                          <a:spcPts val="0"/>
                        </a:spcBef>
                        <a:spcAft>
                          <a:spcPts val="0"/>
                        </a:spcAft>
                        <a:buFont typeface="Arial" panose="020B0604020202020204" pitchFamily="34" charset="0"/>
                        <a:buChar char="•"/>
                        <a:tabLst>
                          <a:tab pos="457200" algn="l"/>
                        </a:tabLst>
                      </a:pPr>
                      <a:r>
                        <a:rPr lang="en-US" sz="1200" dirty="0">
                          <a:solidFill>
                            <a:srgbClr val="000000"/>
                          </a:solidFill>
                          <a:latin typeface="Segoe UI" panose="020B0502040204020203" pitchFamily="34" charset="0"/>
                          <a:cs typeface="+mn-cs"/>
                        </a:rPr>
                        <a:t>You will receive an email from the Studios team with a link to the files which are located in </a:t>
                      </a:r>
                      <a:r>
                        <a:rPr lang="en-US" sz="1200" dirty="0" err="1">
                          <a:solidFill>
                            <a:srgbClr val="000000"/>
                          </a:solidFill>
                          <a:latin typeface="Segoe UI" panose="020B0502040204020203" pitchFamily="34" charset="0"/>
                          <a:cs typeface="+mn-cs"/>
                        </a:rPr>
                        <a:t>Wipster</a:t>
                      </a:r>
                      <a:r>
                        <a:rPr lang="en-US" sz="1200" dirty="0">
                          <a:solidFill>
                            <a:srgbClr val="000000"/>
                          </a:solidFill>
                          <a:latin typeface="Segoe UI" panose="020B0502040204020203" pitchFamily="34" charset="0"/>
                          <a:cs typeface="+mn-cs"/>
                        </a:rPr>
                        <a:t>.</a:t>
                      </a:r>
                    </a:p>
                    <a:p>
                      <a:pPr marL="628650" marR="0" lvl="1" indent="-171450">
                        <a:spcBef>
                          <a:spcPts val="0"/>
                        </a:spcBef>
                        <a:spcAft>
                          <a:spcPts val="0"/>
                        </a:spcAft>
                        <a:buFont typeface="Arial" panose="020B0604020202020204" pitchFamily="34" charset="0"/>
                        <a:buChar char="•"/>
                        <a:tabLst>
                          <a:tab pos="914400" algn="l"/>
                        </a:tabLst>
                      </a:pPr>
                      <a:r>
                        <a:rPr lang="en-US" sz="1200" dirty="0" err="1">
                          <a:solidFill>
                            <a:srgbClr val="000000"/>
                          </a:solidFill>
                          <a:latin typeface="Segoe UI" panose="020B0502040204020203" pitchFamily="34" charset="0"/>
                        </a:rPr>
                        <a:t>Wipster</a:t>
                      </a:r>
                      <a:r>
                        <a:rPr lang="en-US" sz="1200" dirty="0">
                          <a:solidFill>
                            <a:srgbClr val="000000"/>
                          </a:solidFill>
                          <a:latin typeface="Segoe UI" panose="020B0502040204020203" pitchFamily="34" charset="0"/>
                        </a:rPr>
                        <a:t> is a fun tool where you can view and put your comments right in the tool.  This makes it easier for the editor to make the edits</a:t>
                      </a:r>
                    </a:p>
                    <a:p>
                      <a:pPr marL="171450" marR="0" lvl="0" indent="-171450">
                        <a:spcBef>
                          <a:spcPts val="0"/>
                        </a:spcBef>
                        <a:spcAft>
                          <a:spcPts val="0"/>
                        </a:spcAft>
                        <a:buFont typeface="Arial" panose="020B0604020202020204" pitchFamily="34" charset="0"/>
                        <a:buChar char="•"/>
                        <a:tabLst>
                          <a:tab pos="457200" algn="l"/>
                        </a:tabLst>
                      </a:pPr>
                      <a:r>
                        <a:rPr lang="en-US" sz="1200" dirty="0">
                          <a:solidFill>
                            <a:srgbClr val="000000"/>
                          </a:solidFill>
                          <a:latin typeface="Segoe UI" panose="020B0502040204020203" pitchFamily="34" charset="0"/>
                          <a:cs typeface="+mn-cs"/>
                        </a:rPr>
                        <a:t>We are not looking to remove every “um” or “ah” but to call out areas where this is some major fixing required.  The studios team does a really good job at the first round of edits prior to you seeing the content</a:t>
                      </a:r>
                    </a:p>
                    <a:p>
                      <a:pPr marL="171450" marR="0" lvl="0" indent="-171450">
                        <a:spcBef>
                          <a:spcPts val="0"/>
                        </a:spcBef>
                        <a:spcAft>
                          <a:spcPts val="0"/>
                        </a:spcAft>
                        <a:buFont typeface="Arial" panose="020B0604020202020204" pitchFamily="34" charset="0"/>
                        <a:buChar char="•"/>
                        <a:tabLst>
                          <a:tab pos="457200" algn="l"/>
                        </a:tabLst>
                      </a:pPr>
                      <a:r>
                        <a:rPr lang="en-US" sz="1200" dirty="0">
                          <a:solidFill>
                            <a:srgbClr val="000000"/>
                          </a:solidFill>
                          <a:latin typeface="Segoe UI" panose="020B0502040204020203" pitchFamily="34" charset="0"/>
                          <a:cs typeface="+mn-cs"/>
                        </a:rPr>
                        <a:t>Please adhere to the review schedule!  We have editors scheduled as well to complete the edits and put the course together.  The entire schedule is delayed if we do not have the feedback in time.</a:t>
                      </a:r>
                    </a:p>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endParaRPr lang="en-US" sz="1200" b="0" i="0" u="none" strike="noStrike" kern="1200" dirty="0">
                        <a:solidFill>
                          <a:srgbClr val="000000"/>
                        </a:solidFill>
                        <a:effectLst/>
                        <a:latin typeface="Segoe UI" panose="020B0502040204020203" pitchFamily="34" charset="0"/>
                        <a:ea typeface="+mn-ea"/>
                        <a:cs typeface="+mn-cs"/>
                      </a:endParaRPr>
                    </a:p>
                  </a:txBody>
                  <a:tcPr anchor="ct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642174612"/>
                  </a:ext>
                </a:extLst>
              </a:tr>
              <a:tr h="580257">
                <a:tc>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r>
                        <a:rPr lang="en-US" sz="1200" b="0" i="0" u="none" strike="noStrike" kern="1200" dirty="0">
                          <a:solidFill>
                            <a:srgbClr val="000000"/>
                          </a:solidFill>
                          <a:effectLst/>
                          <a:latin typeface="Segoe UI" panose="020B0502040204020203" pitchFamily="34" charset="0"/>
                          <a:ea typeface="+mn-ea"/>
                          <a:cs typeface="+mn-cs"/>
                        </a:rPr>
                        <a:t>Stay within the allotted session times. </a:t>
                      </a:r>
                    </a:p>
                  </a:txBody>
                  <a:tcPr anchor="ctr">
                    <a:lnR w="12700" cap="flat" cmpd="sng" algn="ctr">
                      <a:solidFill>
                        <a:schemeClr val="tx1"/>
                      </a:solidFill>
                      <a:prstDash val="solid"/>
                      <a:round/>
                      <a:headEnd type="none" w="med" len="med"/>
                      <a:tailEnd type="none" w="med" len="med"/>
                    </a:lnR>
                    <a:noFill/>
                  </a:tcPr>
                </a:tc>
                <a:tc vMerge="1">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endParaRPr lang="en-US" sz="1200" b="0" i="0" u="none" strike="noStrike" kern="1200" dirty="0">
                        <a:solidFill>
                          <a:srgbClr val="000000"/>
                        </a:solidFill>
                        <a:effectLst/>
                        <a:latin typeface="Segoe UI" panose="020B0502040204020203" pitchFamily="34" charset="0"/>
                        <a:ea typeface="+mn-ea"/>
                        <a:cs typeface="+mn-cs"/>
                      </a:endParaRPr>
                    </a:p>
                  </a:txBody>
                  <a:tcPr anchor="ctr">
                    <a:noFill/>
                  </a:tcPr>
                </a:tc>
                <a:extLst>
                  <a:ext uri="{0D108BD9-81ED-4DB2-BD59-A6C34878D82A}">
                    <a16:rowId xmlns:a16="http://schemas.microsoft.com/office/drawing/2014/main" val="466378844"/>
                  </a:ext>
                </a:extLst>
              </a:tr>
              <a:tr h="1044462">
                <a:tc>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r>
                        <a:rPr lang="en-US" sz="1200" b="0" i="0" u="none" strike="noStrike" kern="1200" dirty="0">
                          <a:solidFill>
                            <a:srgbClr val="000000"/>
                          </a:solidFill>
                          <a:effectLst/>
                          <a:latin typeface="Segoe UI" panose="020B0502040204020203" pitchFamily="34" charset="0"/>
                          <a:ea typeface="+mn-ea"/>
                          <a:cs typeface="+mn-cs"/>
                        </a:rPr>
                        <a:t>Content cannot be edited. </a:t>
                      </a:r>
                    </a:p>
                  </a:txBody>
                  <a:tcPr anchor="ctr">
                    <a:lnR w="12700" cap="flat" cmpd="sng" algn="ctr">
                      <a:solidFill>
                        <a:schemeClr val="tx1"/>
                      </a:solidFill>
                      <a:prstDash val="solid"/>
                      <a:round/>
                      <a:headEnd type="none" w="med" len="med"/>
                      <a:tailEnd type="none" w="med" len="med"/>
                    </a:lnR>
                    <a:noFill/>
                  </a:tcPr>
                </a:tc>
                <a:tc vMerge="1">
                  <a:txBody>
                    <a:bodyPr/>
                    <a:lstStyle/>
                    <a:p>
                      <a:pPr marL="171450" marR="0" lvl="0" indent="-171450" algn="l" defTabSz="932742" rtl="0" eaLnBrk="1" fontAlgn="b" latinLnBrk="0" hangingPunct="1">
                        <a:lnSpc>
                          <a:spcPct val="100000"/>
                        </a:lnSpc>
                        <a:spcBef>
                          <a:spcPts val="0"/>
                        </a:spcBef>
                        <a:spcAft>
                          <a:spcPts val="0"/>
                        </a:spcAft>
                        <a:buClrTx/>
                        <a:buSzTx/>
                        <a:buFont typeface="Wingdings" panose="05000000000000000000" pitchFamily="2" charset="2"/>
                        <a:buChar char="ü"/>
                        <a:tabLst/>
                        <a:defRPr/>
                      </a:pPr>
                      <a:endParaRPr lang="en-US" sz="1200" b="0" i="0" u="none" strike="noStrike" kern="1200" dirty="0">
                        <a:solidFill>
                          <a:srgbClr val="000000"/>
                        </a:solidFill>
                        <a:effectLst/>
                        <a:latin typeface="Segoe UI" panose="020B0502040204020203" pitchFamily="34" charset="0"/>
                        <a:ea typeface="+mn-ea"/>
                        <a:cs typeface="+mn-cs"/>
                      </a:endParaRPr>
                    </a:p>
                  </a:txBody>
                  <a:tcPr anchor="ctr">
                    <a:noFill/>
                  </a:tcPr>
                </a:tc>
                <a:extLst>
                  <a:ext uri="{0D108BD9-81ED-4DB2-BD59-A6C34878D82A}">
                    <a16:rowId xmlns:a16="http://schemas.microsoft.com/office/drawing/2014/main" val="2545864669"/>
                  </a:ext>
                </a:extLst>
              </a:tr>
            </a:tbl>
          </a:graphicData>
        </a:graphic>
      </p:graphicFrame>
    </p:spTree>
    <p:extLst>
      <p:ext uri="{BB962C8B-B14F-4D97-AF65-F5344CB8AC3E}">
        <p14:creationId xmlns:p14="http://schemas.microsoft.com/office/powerpoint/2010/main" val="36302745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0374" y="3429000"/>
            <a:ext cx="8475771" cy="1661993"/>
          </a:xfrm>
        </p:spPr>
        <p:txBody>
          <a:bodyPr/>
          <a:lstStyle/>
          <a:p>
            <a:r>
              <a:rPr lang="en-US">
                <a:solidFill>
                  <a:srgbClr val="ECECEC"/>
                </a:solidFill>
              </a:rPr>
              <a:t>Microsoft 365 Virtual Training Day: </a:t>
            </a:r>
            <a:br>
              <a:rPr lang="en-US">
                <a:solidFill>
                  <a:srgbClr val="ECECEC"/>
                </a:solidFill>
              </a:rPr>
            </a:br>
            <a:r>
              <a:rPr lang="en-US">
                <a:solidFill>
                  <a:srgbClr val="ECECEC"/>
                </a:solidFill>
              </a:rPr>
              <a:t>Building Microsoft Teams Integrations and Workflows</a:t>
            </a:r>
          </a:p>
        </p:txBody>
      </p:sp>
      <p:pic>
        <p:nvPicPr>
          <p:cNvPr id="11" name="Picture 10">
            <a:extLst>
              <a:ext uri="{FF2B5EF4-FFF2-40B4-BE49-F238E27FC236}">
                <a16:creationId xmlns:a16="http://schemas.microsoft.com/office/drawing/2014/main" id="{5675857F-48E3-3C40-9430-0DAE2ABF1CDA}"/>
              </a:ext>
            </a:extLst>
          </p:cNvPr>
          <p:cNvPicPr>
            <a:picLocks noChangeAspect="1"/>
          </p:cNvPicPr>
          <p:nvPr/>
        </p:nvPicPr>
        <p:blipFill>
          <a:blip r:embed="rId3"/>
          <a:srcRect/>
          <a:stretch/>
        </p:blipFill>
        <p:spPr>
          <a:xfrm>
            <a:off x="4419600" y="0"/>
            <a:ext cx="7772400" cy="6858000"/>
          </a:xfrm>
          <a:prstGeom prst="rect">
            <a:avLst/>
          </a:prstGeom>
        </p:spPr>
      </p:pic>
      <p:pic>
        <p:nvPicPr>
          <p:cNvPr id="21" name="Picture 20">
            <a:extLst>
              <a:ext uri="{FF2B5EF4-FFF2-40B4-BE49-F238E27FC236}">
                <a16:creationId xmlns:a16="http://schemas.microsoft.com/office/drawing/2014/main" id="{A72E20AA-F072-9941-A89C-25D1AC3539EB}"/>
              </a:ext>
            </a:extLst>
          </p:cNvPr>
          <p:cNvPicPr>
            <a:picLocks noChangeAspect="1"/>
          </p:cNvPicPr>
          <p:nvPr/>
        </p:nvPicPr>
        <p:blipFill>
          <a:blip r:embed="rId4"/>
          <a:srcRect/>
          <a:stretch/>
        </p:blipFill>
        <p:spPr>
          <a:xfrm rot="5400000">
            <a:off x="9177651" y="3136900"/>
            <a:ext cx="6858000" cy="584200"/>
          </a:xfrm>
          <a:prstGeom prst="rect">
            <a:avLst/>
          </a:prstGeom>
        </p:spPr>
      </p:pic>
    </p:spTree>
    <p:extLst>
      <p:ext uri="{BB962C8B-B14F-4D97-AF65-F5344CB8AC3E}">
        <p14:creationId xmlns:p14="http://schemas.microsoft.com/office/powerpoint/2010/main" val="414116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AC91A-6C59-47D1-AC03-4B092D1FF3D8}"/>
              </a:ext>
            </a:extLst>
          </p:cNvPr>
          <p:cNvSpPr>
            <a:spLocks noGrp="1"/>
          </p:cNvSpPr>
          <p:nvPr>
            <p:ph type="title"/>
          </p:nvPr>
        </p:nvSpPr>
        <p:spPr>
          <a:xfrm>
            <a:off x="192505" y="96163"/>
            <a:ext cx="11018520" cy="49244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Resources</a:t>
            </a:r>
            <a:endParaRPr lang="en-US" sz="3200" spc="-50" dirty="0">
              <a:ln w="3175">
                <a:noFill/>
              </a:ln>
              <a:gradFill>
                <a:gsLst>
                  <a:gs pos="1250">
                    <a:schemeClr val="tx1"/>
                  </a:gs>
                  <a:gs pos="100000">
                    <a:schemeClr val="tx1"/>
                  </a:gs>
                </a:gsLst>
                <a:lin ang="5400000" scaled="0"/>
              </a:gradFill>
              <a:cs typeface="Segoe UI" pitchFamily="34" charset="0"/>
            </a:endParaRPr>
          </a:p>
        </p:txBody>
      </p:sp>
      <p:graphicFrame>
        <p:nvGraphicFramePr>
          <p:cNvPr id="4" name="Table 5">
            <a:extLst>
              <a:ext uri="{FF2B5EF4-FFF2-40B4-BE49-F238E27FC236}">
                <a16:creationId xmlns:a16="http://schemas.microsoft.com/office/drawing/2014/main" id="{C20BBB31-0405-4D81-B9B1-9A76EFC69421}"/>
              </a:ext>
            </a:extLst>
          </p:cNvPr>
          <p:cNvGraphicFramePr>
            <a:graphicFrameLocks noGrp="1"/>
          </p:cNvGraphicFramePr>
          <p:nvPr>
            <p:extLst>
              <p:ext uri="{D42A27DB-BD31-4B8C-83A1-F6EECF244321}">
                <p14:modId xmlns:p14="http://schemas.microsoft.com/office/powerpoint/2010/main" val="4070639030"/>
              </p:ext>
            </p:extLst>
          </p:nvPr>
        </p:nvGraphicFramePr>
        <p:xfrm>
          <a:off x="361181" y="866658"/>
          <a:ext cx="8338936" cy="2976949"/>
        </p:xfrm>
        <a:graphic>
          <a:graphicData uri="http://schemas.openxmlformats.org/drawingml/2006/table">
            <a:tbl>
              <a:tblPr firstRow="1" bandRow="1">
                <a:tableStyleId>{9DCAF9ED-07DC-4A11-8D7F-57B35C25682E}</a:tableStyleId>
              </a:tblPr>
              <a:tblGrid>
                <a:gridCol w="3447339">
                  <a:extLst>
                    <a:ext uri="{9D8B030D-6E8A-4147-A177-3AD203B41FA5}">
                      <a16:colId xmlns:a16="http://schemas.microsoft.com/office/drawing/2014/main" val="2717844175"/>
                    </a:ext>
                  </a:extLst>
                </a:gridCol>
                <a:gridCol w="4891597">
                  <a:extLst>
                    <a:ext uri="{9D8B030D-6E8A-4147-A177-3AD203B41FA5}">
                      <a16:colId xmlns:a16="http://schemas.microsoft.com/office/drawing/2014/main" val="2767456948"/>
                    </a:ext>
                  </a:extLst>
                </a:gridCol>
              </a:tblGrid>
              <a:tr h="477589">
                <a:tc gridSpan="2">
                  <a:txBody>
                    <a:bodyPr/>
                    <a:lstStyle/>
                    <a:p>
                      <a:pPr algn="ctr"/>
                      <a:r>
                        <a:rPr lang="en-US" sz="1600" dirty="0"/>
                        <a:t>Training Resources</a:t>
                      </a:r>
                    </a:p>
                  </a:txBody>
                  <a:tcPr anchor="ctr">
                    <a:lnT w="12700" cap="flat" cmpd="sng" algn="ctr">
                      <a:no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hMerge="1">
                  <a:txBody>
                    <a:bodyPr/>
                    <a:lstStyle/>
                    <a:p>
                      <a:pPr algn="ctr"/>
                      <a:r>
                        <a:rPr lang="en-US" sz="1600" dirty="0"/>
                        <a:t>Training Resources</a:t>
                      </a:r>
                    </a:p>
                  </a:txBody>
                  <a:tcPr anchor="ctr">
                    <a:lnT w="12700" cap="flat" cmpd="sng" algn="ctr">
                      <a:no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504241317"/>
                  </a:ext>
                </a:extLst>
              </a:tr>
              <a:tr h="262378">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dk1"/>
                          </a:solidFill>
                          <a:latin typeface="+mn-lt"/>
                          <a:ea typeface="+mn-ea"/>
                          <a:cs typeface="+mn-cs"/>
                          <a:hlinkClick r:id="rId3"/>
                        </a:rPr>
                        <a:t>Presentation decks</a:t>
                      </a:r>
                      <a:endParaRPr 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T w="28575" cap="flat" cmpd="sng" algn="ctr">
                      <a:solidFill>
                        <a:schemeClr val="accent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Please do not edit or alter the presentation slides</a:t>
                      </a:r>
                    </a:p>
                  </a:txBody>
                  <a:tcPr anchor="ctr">
                    <a:lnT w="28575" cap="flat" cmpd="sng" algn="ctr">
                      <a:solidFill>
                        <a:schemeClr val="accent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59725398"/>
                  </a:ext>
                </a:extLst>
              </a:tr>
              <a:tr h="262378">
                <a:tc>
                  <a:txBody>
                    <a:bodyPr/>
                    <a:lstStyle/>
                    <a:p>
                      <a:pPr marL="0" indent="0" algn="l">
                        <a:buFont typeface="Arial" panose="020B0604020202020204" pitchFamily="34" charset="0"/>
                        <a:buNone/>
                      </a:pPr>
                      <a:r>
                        <a:rPr lang="en-US" sz="1400" kern="1200" dirty="0">
                          <a:solidFill>
                            <a:schemeClr val="dk1"/>
                          </a:solidFill>
                          <a:latin typeface="+mn-lt"/>
                          <a:ea typeface="+mn-ea"/>
                          <a:cs typeface="+mn-cs"/>
                          <a:hlinkClick r:id="rId4"/>
                        </a:rPr>
                        <a:t>Demo Resources</a:t>
                      </a:r>
                      <a:endParaRPr lang="en-US" sz="1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marL="285750" indent="-285750" algn="l">
                        <a:buFont typeface="Arial" panose="020B0604020202020204" pitchFamily="34" charset="0"/>
                        <a:buChar char="•"/>
                      </a:pPr>
                      <a:r>
                        <a:rPr lang="en-US" sz="1400" kern="1200" dirty="0">
                          <a:solidFill>
                            <a:schemeClr val="dk1"/>
                          </a:solidFill>
                          <a:latin typeface="+mn-lt"/>
                          <a:ea typeface="+mn-ea"/>
                          <a:cs typeface="+mn-cs"/>
                        </a:rPr>
                        <a:t>Demo’s can take up to 90min to set up.</a:t>
                      </a:r>
                    </a:p>
                    <a:p>
                      <a:pPr marL="285750" indent="-285750" algn="l">
                        <a:buFont typeface="Arial" panose="020B0604020202020204" pitchFamily="34" charset="0"/>
                        <a:buChar char="•"/>
                      </a:pPr>
                      <a:r>
                        <a:rPr lang="en-US" sz="1400" kern="1200" dirty="0">
                          <a:solidFill>
                            <a:schemeClr val="dk1"/>
                          </a:solidFill>
                          <a:latin typeface="+mn-lt"/>
                          <a:ea typeface="+mn-ea"/>
                          <a:cs typeface="+mn-cs"/>
                        </a:rPr>
                        <a:t>Please ensure you have set up and run through the demo’s prior to recording</a:t>
                      </a:r>
                    </a:p>
                    <a:p>
                      <a:pPr marL="285750" indent="-285750" algn="l">
                        <a:buFont typeface="Arial" panose="020B0604020202020204" pitchFamily="34" charset="0"/>
                        <a:buChar char="•"/>
                      </a:pPr>
                      <a:r>
                        <a:rPr lang="en-US" sz="1400" kern="1200" dirty="0">
                          <a:solidFill>
                            <a:schemeClr val="dk1"/>
                          </a:solidFill>
                          <a:latin typeface="+mn-lt"/>
                          <a:ea typeface="+mn-ea"/>
                          <a:cs typeface="+mn-cs"/>
                        </a:rPr>
                        <a:t>Links are also included in the presentation NOTES of the demo title slides</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118136697"/>
                  </a:ext>
                </a:extLst>
              </a:tr>
              <a:tr h="262378">
                <a:tc>
                  <a:txBody>
                    <a:bodyPr/>
                    <a:lstStyle/>
                    <a:p>
                      <a:pPr marL="0" indent="0" algn="l">
                        <a:buFont typeface="Arial" panose="020B0604020202020204" pitchFamily="34" charset="0"/>
                        <a:buNone/>
                      </a:pPr>
                      <a:r>
                        <a:rPr lang="en-US" sz="1400" kern="1200" dirty="0">
                          <a:solidFill>
                            <a:schemeClr val="dk1"/>
                          </a:solidFill>
                          <a:latin typeface="+mn-lt"/>
                          <a:ea typeface="+mn-ea"/>
                          <a:cs typeface="+mn-cs"/>
                        </a:rPr>
                        <a:t>Training Resource</a:t>
                      </a:r>
                    </a:p>
                  </a:txBody>
                  <a:tcPr anchor="ctr">
                    <a:lnL w="12700" cap="flat" cmpd="sng" algn="ctr">
                      <a:solidFill>
                        <a:schemeClr val="tx1"/>
                      </a:solidFill>
                      <a:prstDash val="solid"/>
                      <a:round/>
                      <a:headEnd type="none" w="med" len="med"/>
                      <a:tailEnd type="none" w="med" len="med"/>
                    </a:lnL>
                    <a:noFill/>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English Recording-coming soon</a:t>
                      </a:r>
                    </a:p>
                  </a:txBody>
                  <a:tcPr anchor="ctr">
                    <a:noFill/>
                  </a:tcPr>
                </a:tc>
                <a:extLst>
                  <a:ext uri="{0D108BD9-81ED-4DB2-BD59-A6C34878D82A}">
                    <a16:rowId xmlns:a16="http://schemas.microsoft.com/office/drawing/2014/main" val="2978223562"/>
                  </a:ext>
                </a:extLst>
              </a:tr>
              <a:tr h="262378">
                <a:tc>
                  <a:txBody>
                    <a:bodyPr/>
                    <a:lstStyle/>
                    <a:p>
                      <a:pPr marL="0" indent="0" algn="l">
                        <a:buFont typeface="Arial" panose="020B0604020202020204" pitchFamily="34" charset="0"/>
                        <a:buNone/>
                      </a:pPr>
                      <a:r>
                        <a:rPr lang="en-US" sz="1400" kern="1200" dirty="0">
                          <a:solidFill>
                            <a:schemeClr val="dk1"/>
                          </a:solidFill>
                          <a:latin typeface="+mn-lt"/>
                          <a:ea typeface="+mn-ea"/>
                          <a:cs typeface="+mn-cs"/>
                        </a:rPr>
                        <a:t>Content/Demo Questions</a:t>
                      </a:r>
                    </a:p>
                  </a:txBody>
                  <a:tcPr anchor="ctr">
                    <a:lnL w="12700" cap="flat" cmpd="sng" algn="ctr">
                      <a:solidFill>
                        <a:schemeClr val="tx1"/>
                      </a:solidFill>
                      <a:prstDash val="solid"/>
                      <a:round/>
                      <a:headEnd type="none" w="med" len="med"/>
                      <a:tailEnd type="none" w="med" len="med"/>
                    </a:lnL>
                    <a:noFill/>
                  </a:tcPr>
                </a:tc>
                <a:tc>
                  <a:txBody>
                    <a:bodyPr/>
                    <a:lstStyle/>
                    <a:p>
                      <a:pPr marL="285750" indent="-285750" algn="l">
                        <a:buFont typeface="Arial" panose="020B0604020202020204" pitchFamily="34" charset="0"/>
                        <a:buChar char="•"/>
                      </a:pPr>
                      <a:r>
                        <a:rPr lang="en-US" sz="1400" kern="1200" dirty="0">
                          <a:solidFill>
                            <a:schemeClr val="dk1"/>
                          </a:solidFill>
                          <a:latin typeface="+mn-lt"/>
                          <a:ea typeface="+mn-ea"/>
                          <a:cs typeface="+mn-cs"/>
                        </a:rPr>
                        <a:t>Reach out to Julie </a:t>
                      </a:r>
                      <a:r>
                        <a:rPr lang="en-US" sz="1400" kern="1200" dirty="0" err="1">
                          <a:solidFill>
                            <a:schemeClr val="dk1"/>
                          </a:solidFill>
                          <a:latin typeface="+mn-lt"/>
                          <a:ea typeface="+mn-ea"/>
                          <a:cs typeface="+mn-cs"/>
                        </a:rPr>
                        <a:t>DesCamp</a:t>
                      </a:r>
                      <a:r>
                        <a:rPr lang="en-US" sz="1400" kern="1200" dirty="0">
                          <a:solidFill>
                            <a:schemeClr val="dk1"/>
                          </a:solidFill>
                          <a:latin typeface="+mn-lt"/>
                          <a:ea typeface="+mn-ea"/>
                          <a:cs typeface="+mn-cs"/>
                        </a:rPr>
                        <a:t> </a:t>
                      </a:r>
                      <a:r>
                        <a:rPr lang="en-US" sz="1400" kern="1200" dirty="0">
                          <a:solidFill>
                            <a:schemeClr val="dk1"/>
                          </a:solidFill>
                          <a:latin typeface="+mn-lt"/>
                          <a:ea typeface="+mn-ea"/>
                          <a:cs typeface="+mn-cs"/>
                          <a:hlinkClick r:id="rId5"/>
                        </a:rPr>
                        <a:t>v-juldes@microsoft.com</a:t>
                      </a:r>
                      <a:r>
                        <a:rPr lang="en-US" sz="1400" kern="1200" dirty="0">
                          <a:solidFill>
                            <a:schemeClr val="dk1"/>
                          </a:solidFill>
                          <a:latin typeface="+mn-lt"/>
                          <a:ea typeface="+mn-ea"/>
                          <a:cs typeface="+mn-cs"/>
                        </a:rPr>
                        <a:t> </a:t>
                      </a:r>
                      <a:r>
                        <a:rPr lang="en-US" sz="1400" kern="1200">
                          <a:solidFill>
                            <a:schemeClr val="dk1"/>
                          </a:solidFill>
                          <a:latin typeface="+mn-lt"/>
                          <a:ea typeface="+mn-ea"/>
                          <a:cs typeface="+mn-cs"/>
                        </a:rPr>
                        <a:t>and Garrett </a:t>
                      </a:r>
                      <a:r>
                        <a:rPr lang="en-US" sz="1400" kern="1200" dirty="0">
                          <a:solidFill>
                            <a:schemeClr val="dk1"/>
                          </a:solidFill>
                          <a:latin typeface="+mn-lt"/>
                          <a:ea typeface="+mn-ea"/>
                          <a:cs typeface="+mn-cs"/>
                        </a:rPr>
                        <a:t>Bundy </a:t>
                      </a:r>
                      <a:r>
                        <a:rPr lang="en-US" sz="1400" kern="1200" dirty="0">
                          <a:solidFill>
                            <a:schemeClr val="dk1"/>
                          </a:solidFill>
                          <a:latin typeface="+mn-lt"/>
                          <a:ea typeface="+mn-ea"/>
                          <a:cs typeface="+mn-cs"/>
                          <a:hlinkClick r:id="rId6"/>
                        </a:rPr>
                        <a:t>gbundy@microsoft.com</a:t>
                      </a:r>
                      <a:r>
                        <a:rPr lang="en-US" sz="1400" kern="1200" dirty="0">
                          <a:solidFill>
                            <a:schemeClr val="dk1"/>
                          </a:solidFill>
                          <a:latin typeface="+mn-lt"/>
                          <a:ea typeface="+mn-ea"/>
                          <a:cs typeface="+mn-cs"/>
                        </a:rPr>
                        <a:t> with any questions.</a:t>
                      </a:r>
                    </a:p>
                  </a:txBody>
                  <a:tcPr anchor="ctr">
                    <a:noFill/>
                  </a:tcPr>
                </a:tc>
                <a:extLst>
                  <a:ext uri="{0D108BD9-81ED-4DB2-BD59-A6C34878D82A}">
                    <a16:rowId xmlns:a16="http://schemas.microsoft.com/office/drawing/2014/main" val="3257569442"/>
                  </a:ext>
                </a:extLst>
              </a:tr>
            </a:tbl>
          </a:graphicData>
        </a:graphic>
      </p:graphicFrame>
    </p:spTree>
    <p:extLst>
      <p:ext uri="{BB962C8B-B14F-4D97-AF65-F5344CB8AC3E}">
        <p14:creationId xmlns:p14="http://schemas.microsoft.com/office/powerpoint/2010/main" val="10436418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D6F0C10-0AA4-4298-A4F6-7CC10A0B7945}"/>
              </a:ext>
            </a:extLst>
          </p:cNvPr>
          <p:cNvSpPr>
            <a:spLocks noChangeArrowheads="1"/>
          </p:cNvSpPr>
          <p:nvPr/>
        </p:nvSpPr>
        <p:spPr bwMode="auto">
          <a:xfrm>
            <a:off x="-2193185" y="339632"/>
            <a:ext cx="1219200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ts val="60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aphicFrame>
        <p:nvGraphicFramePr>
          <p:cNvPr id="7" name="Table 6">
            <a:extLst>
              <a:ext uri="{FF2B5EF4-FFF2-40B4-BE49-F238E27FC236}">
                <a16:creationId xmlns:a16="http://schemas.microsoft.com/office/drawing/2014/main" id="{A259FCC0-EE6B-41C8-8B8D-9A02EE7108FA}"/>
              </a:ext>
            </a:extLst>
          </p:cNvPr>
          <p:cNvGraphicFramePr>
            <a:graphicFrameLocks noGrp="1"/>
          </p:cNvGraphicFramePr>
          <p:nvPr>
            <p:extLst>
              <p:ext uri="{D42A27DB-BD31-4B8C-83A1-F6EECF244321}">
                <p14:modId xmlns:p14="http://schemas.microsoft.com/office/powerpoint/2010/main" val="4072847801"/>
              </p:ext>
            </p:extLst>
          </p:nvPr>
        </p:nvGraphicFramePr>
        <p:xfrm>
          <a:off x="358587" y="1062907"/>
          <a:ext cx="5030402" cy="4030109"/>
        </p:xfrm>
        <a:graphic>
          <a:graphicData uri="http://schemas.openxmlformats.org/drawingml/2006/table">
            <a:tbl>
              <a:tblPr/>
              <a:tblGrid>
                <a:gridCol w="3597158">
                  <a:extLst>
                    <a:ext uri="{9D8B030D-6E8A-4147-A177-3AD203B41FA5}">
                      <a16:colId xmlns:a16="http://schemas.microsoft.com/office/drawing/2014/main" val="2051619361"/>
                    </a:ext>
                  </a:extLst>
                </a:gridCol>
                <a:gridCol w="1433244">
                  <a:extLst>
                    <a:ext uri="{9D8B030D-6E8A-4147-A177-3AD203B41FA5}">
                      <a16:colId xmlns:a16="http://schemas.microsoft.com/office/drawing/2014/main" val="4245097455"/>
                    </a:ext>
                  </a:extLst>
                </a:gridCol>
              </a:tblGrid>
              <a:tr h="434932">
                <a:tc gridSpan="2">
                  <a:txBody>
                    <a:bodyPr/>
                    <a:lstStyle/>
                    <a:p>
                      <a:pPr algn="l" fontAlgn="base"/>
                      <a:r>
                        <a:rPr lang="en-US" sz="1400" b="1" i="0">
                          <a:solidFill>
                            <a:srgbClr val="FFFFFF"/>
                          </a:solidFill>
                          <a:effectLst/>
                          <a:latin typeface="Segoe UI" panose="020B0502040204020203" pitchFamily="34" charset="0"/>
                        </a:rPr>
                        <a:t>Part 1</a:t>
                      </a:r>
                      <a:endParaRPr lang="en-US" sz="1400" b="1" i="0">
                        <a:solidFill>
                          <a:srgbClr val="FFFFFF"/>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24606" cap="flat" cmpd="sng" algn="ctr">
                      <a:solidFill>
                        <a:srgbClr val="FFFFFF"/>
                      </a:solidFill>
                      <a:prstDash val="solid"/>
                      <a:round/>
                      <a:headEnd type="none" w="med" len="med"/>
                      <a:tailEnd type="none" w="med" len="med"/>
                    </a:lnB>
                    <a:solidFill>
                      <a:srgbClr val="525252"/>
                    </a:solidFill>
                  </a:tcPr>
                </a:tc>
                <a:tc hMerge="1">
                  <a:txBody>
                    <a:bodyPr/>
                    <a:lstStyle/>
                    <a:p>
                      <a:endParaRPr lang="en-US"/>
                    </a:p>
                  </a:txBody>
                  <a:tcPr/>
                </a:tc>
                <a:extLst>
                  <a:ext uri="{0D108BD9-81ED-4DB2-BD59-A6C34878D82A}">
                    <a16:rowId xmlns:a16="http://schemas.microsoft.com/office/drawing/2014/main" val="3048623115"/>
                  </a:ext>
                </a:extLst>
              </a:tr>
              <a:tr h="635002">
                <a:tc>
                  <a:txBody>
                    <a:bodyPr/>
                    <a:lstStyle/>
                    <a:p>
                      <a:pPr algn="l" fontAlgn="base"/>
                      <a:r>
                        <a:rPr lang="en-US" sz="1200" b="1" i="0">
                          <a:solidFill>
                            <a:srgbClr val="FFFFFF"/>
                          </a:solidFill>
                          <a:effectLst/>
                          <a:latin typeface="Segoe UI" panose="020B0502040204020203" pitchFamily="34" charset="0"/>
                        </a:rPr>
                        <a:t>Module Names</a:t>
                      </a:r>
                      <a:r>
                        <a:rPr lang="en-US" sz="1200" b="0" i="0">
                          <a:solidFill>
                            <a:srgbClr val="505050"/>
                          </a:solidFill>
                          <a:effectLst/>
                          <a:latin typeface="Segoe UI" panose="020B0502040204020203" pitchFamily="34" charset="0"/>
                        </a:rPr>
                        <a:t>​</a:t>
                      </a:r>
                      <a:endParaRPr lang="en-US" sz="120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24606"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243A5E"/>
                    </a:solidFill>
                  </a:tcPr>
                </a:tc>
                <a:tc>
                  <a:txBody>
                    <a:bodyPr/>
                    <a:lstStyle/>
                    <a:p>
                      <a:pPr algn="l" fontAlgn="base"/>
                      <a:r>
                        <a:rPr lang="en-US" sz="1200" b="1" i="0">
                          <a:solidFill>
                            <a:srgbClr val="FFFFFF"/>
                          </a:solidFill>
                          <a:effectLst/>
                          <a:latin typeface="Segoe UI" panose="020B0502040204020203" pitchFamily="34" charset="0"/>
                        </a:rPr>
                        <a:t>Duration </a:t>
                      </a:r>
                      <a:r>
                        <a:rPr lang="en-US" sz="1200" b="0" i="0">
                          <a:solidFill>
                            <a:srgbClr val="505050"/>
                          </a:solidFill>
                          <a:effectLst/>
                          <a:latin typeface="Segoe UI" panose="020B0502040204020203" pitchFamily="34" charset="0"/>
                        </a:rPr>
                        <a:t>​</a:t>
                      </a:r>
                      <a:endParaRPr lang="en-US" sz="120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24606"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243A5E"/>
                    </a:solidFill>
                  </a:tcPr>
                </a:tc>
                <a:extLst>
                  <a:ext uri="{0D108BD9-81ED-4DB2-BD59-A6C34878D82A}">
                    <a16:rowId xmlns:a16="http://schemas.microsoft.com/office/drawing/2014/main" val="3876718061"/>
                  </a:ext>
                </a:extLst>
              </a:tr>
              <a:tr h="367804">
                <a:tc>
                  <a:txBody>
                    <a:bodyPr/>
                    <a:lstStyle/>
                    <a:p>
                      <a:pPr algn="l" fontAlgn="base"/>
                      <a:r>
                        <a:rPr lang="en-US" sz="1050" b="0" i="0" u="none" strike="noStrike">
                          <a:solidFill>
                            <a:srgbClr val="000000"/>
                          </a:solidFill>
                          <a:effectLst/>
                          <a:latin typeface="Segoe UI" panose="020B0502040204020203" pitchFamily="34" charset="0"/>
                        </a:rPr>
                        <a:t>Introduction</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tc>
                  <a:txBody>
                    <a:bodyPr/>
                    <a:lstStyle/>
                    <a:p>
                      <a:pPr algn="l" fontAlgn="base"/>
                      <a:r>
                        <a:rPr lang="en-US" sz="1050" b="0" i="0" u="none" strike="noStrike">
                          <a:solidFill>
                            <a:srgbClr val="000000"/>
                          </a:solidFill>
                          <a:effectLst/>
                          <a:latin typeface="Segoe UI" panose="020B0502040204020203" pitchFamily="34" charset="0"/>
                        </a:rPr>
                        <a:t>5 mins</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extLst>
                  <a:ext uri="{0D108BD9-81ED-4DB2-BD59-A6C34878D82A}">
                    <a16:rowId xmlns:a16="http://schemas.microsoft.com/office/drawing/2014/main" val="647214379"/>
                  </a:ext>
                </a:extLst>
              </a:tr>
              <a:tr h="367804">
                <a:tc>
                  <a:txBody>
                    <a:bodyPr/>
                    <a:lstStyle/>
                    <a:p>
                      <a:pPr algn="l" fontAlgn="base"/>
                      <a:r>
                        <a:rPr lang="en-US" sz="1050" b="1" i="0">
                          <a:solidFill>
                            <a:srgbClr val="505050"/>
                          </a:solidFill>
                          <a:effectLst/>
                          <a:latin typeface="Segoe UI" panose="020B0502040204020203" pitchFamily="34" charset="0"/>
                        </a:rPr>
                        <a:t>Implement Microsoft identity (Part 1)</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tc>
                  <a:txBody>
                    <a:bodyPr/>
                    <a:lstStyle/>
                    <a:p>
                      <a:pPr algn="l" fontAlgn="b"/>
                      <a:r>
                        <a:rPr lang="en-US" sz="1050" b="0" i="0" u="none" strike="noStrike" dirty="0">
                          <a:solidFill>
                            <a:srgbClr val="000000"/>
                          </a:solidFill>
                          <a:effectLst/>
                          <a:latin typeface="Segoe UI" panose="020B0502040204020203" pitchFamily="34" charset="0"/>
                        </a:rPr>
                        <a:t>30 minutes</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extLst>
                  <a:ext uri="{0D108BD9-81ED-4DB2-BD59-A6C34878D82A}">
                    <a16:rowId xmlns:a16="http://schemas.microsoft.com/office/drawing/2014/main" val="2546277754"/>
                  </a:ext>
                </a:extLst>
              </a:tr>
              <a:tr h="367804">
                <a:tc>
                  <a:txBody>
                    <a:bodyPr/>
                    <a:lstStyle/>
                    <a:p>
                      <a:pPr algn="l" fontAlgn="base"/>
                      <a:r>
                        <a:rPr lang="en-US" sz="1050" b="0" i="0" u="none" strike="noStrike">
                          <a:solidFill>
                            <a:srgbClr val="000000"/>
                          </a:solidFill>
                          <a:effectLst/>
                          <a:latin typeface="Segoe UI" panose="020B0502040204020203" pitchFamily="34" charset="0"/>
                        </a:rPr>
                        <a:t>Break-10 minutes</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tc>
                  <a:txBody>
                    <a:bodyPr/>
                    <a:lstStyle/>
                    <a:p>
                      <a:pPr algn="l" fontAlgn="base"/>
                      <a:r>
                        <a:rPr lang="en-US" sz="1050" b="0" i="0" u="none" strike="noStrike">
                          <a:solidFill>
                            <a:srgbClr val="000000"/>
                          </a:solidFill>
                          <a:effectLst/>
                          <a:latin typeface="Segoe UI" panose="020B0502040204020203" pitchFamily="34" charset="0"/>
                        </a:rPr>
                        <a:t>10 mins</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extLst>
                  <a:ext uri="{0D108BD9-81ED-4DB2-BD59-A6C34878D82A}">
                    <a16:rowId xmlns:a16="http://schemas.microsoft.com/office/drawing/2014/main" val="2464784776"/>
                  </a:ext>
                </a:extLst>
              </a:tr>
              <a:tr h="367804">
                <a:tc>
                  <a:txBody>
                    <a:bodyPr/>
                    <a:lstStyle/>
                    <a:p>
                      <a:pPr algn="l" fontAlgn="base"/>
                      <a:r>
                        <a:rPr lang="en-US" sz="1050" b="1" i="0">
                          <a:solidFill>
                            <a:srgbClr val="505050"/>
                          </a:solidFill>
                          <a:effectLst/>
                          <a:latin typeface="Segoe UI" panose="020B0502040204020203" pitchFamily="34" charset="0"/>
                        </a:rPr>
                        <a:t>Implement Microsoft identity (Part 2)</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Segoe UI" panose="020B0502040204020203" pitchFamily="34" charset="0"/>
                        </a:rPr>
                        <a:t>40 minutes</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extLst>
                  <a:ext uri="{0D108BD9-81ED-4DB2-BD59-A6C34878D82A}">
                    <a16:rowId xmlns:a16="http://schemas.microsoft.com/office/drawing/2014/main" val="3871982342"/>
                  </a:ext>
                </a:extLst>
              </a:tr>
              <a:tr h="367804">
                <a:tc>
                  <a:txBody>
                    <a:bodyPr/>
                    <a:lstStyle/>
                    <a:p>
                      <a:pPr algn="l" fontAlgn="base"/>
                      <a:r>
                        <a:rPr lang="en-US" sz="1050" b="0" i="0" u="none" strike="noStrike" dirty="0">
                          <a:solidFill>
                            <a:srgbClr val="000000"/>
                          </a:solidFill>
                          <a:effectLst/>
                          <a:latin typeface="Segoe UI" panose="020B0502040204020203" pitchFamily="34" charset="0"/>
                        </a:rPr>
                        <a:t>Break-10 minutes</a:t>
                      </a:r>
                      <a:r>
                        <a:rPr lang="en-US" sz="1050" b="0" i="0" dirty="0">
                          <a:solidFill>
                            <a:srgbClr val="505050"/>
                          </a:solidFill>
                          <a:effectLst/>
                          <a:latin typeface="Segoe UI" panose="020B0502040204020203" pitchFamily="34" charset="0"/>
                        </a:rPr>
                        <a:t>​</a:t>
                      </a:r>
                      <a:endParaRPr lang="en-US" sz="1050" b="0" i="0" dirty="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lang="en-US" sz="1050" b="0" i="0" u="none" strike="noStrike">
                          <a:solidFill>
                            <a:srgbClr val="000000"/>
                          </a:solidFill>
                          <a:effectLst/>
                          <a:latin typeface="Segoe UI" panose="020B0502040204020203" pitchFamily="34" charset="0"/>
                        </a:rPr>
                        <a:t>10 mins</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extLst>
                  <a:ext uri="{0D108BD9-81ED-4DB2-BD59-A6C34878D82A}">
                    <a16:rowId xmlns:a16="http://schemas.microsoft.com/office/drawing/2014/main" val="3155119544"/>
                  </a:ext>
                </a:extLst>
              </a:tr>
              <a:tr h="367804">
                <a:tc>
                  <a:txBody>
                    <a:bodyPr/>
                    <a:lstStyle/>
                    <a:p>
                      <a:pPr algn="l" fontAlgn="base"/>
                      <a:r>
                        <a:rPr lang="en-US" sz="1050" b="1" i="0">
                          <a:solidFill>
                            <a:srgbClr val="505050"/>
                          </a:solidFill>
                          <a:effectLst/>
                          <a:latin typeface="Segoe UI" panose="020B0502040204020203" pitchFamily="34" charset="0"/>
                        </a:rPr>
                        <a:t>Work with Microsoft Graph</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Segoe UI" panose="020B0502040204020203" pitchFamily="34" charset="0"/>
                        </a:rPr>
                        <a:t>35 minutes</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extLst>
                  <a:ext uri="{0D108BD9-81ED-4DB2-BD59-A6C34878D82A}">
                    <a16:rowId xmlns:a16="http://schemas.microsoft.com/office/drawing/2014/main" val="4156007265"/>
                  </a:ext>
                </a:extLst>
              </a:tr>
              <a:tr h="385547">
                <a:tc>
                  <a:txBody>
                    <a:bodyPr/>
                    <a:lstStyle/>
                    <a:p>
                      <a:pPr algn="l" fontAlgn="base"/>
                      <a:r>
                        <a:rPr lang="en-US" sz="1050" b="0" i="0" u="none" strike="noStrike">
                          <a:solidFill>
                            <a:srgbClr val="000000"/>
                          </a:solidFill>
                          <a:effectLst/>
                          <a:latin typeface="Segoe UI" panose="020B0502040204020203" pitchFamily="34" charset="0"/>
                        </a:rPr>
                        <a:t>Closing </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tc>
                  <a:txBody>
                    <a:bodyPr/>
                    <a:lstStyle/>
                    <a:p>
                      <a:pPr algn="l" fontAlgn="base"/>
                      <a:r>
                        <a:rPr lang="en-US" sz="1050" b="0" i="0" u="none" strike="noStrike" dirty="0">
                          <a:solidFill>
                            <a:srgbClr val="000000"/>
                          </a:solidFill>
                          <a:effectLst/>
                          <a:latin typeface="Segoe UI" panose="020B0502040204020203" pitchFamily="34" charset="0"/>
                        </a:rPr>
                        <a:t>10 mins</a:t>
                      </a:r>
                      <a:r>
                        <a:rPr lang="en-US" sz="1050" b="0" i="0" dirty="0">
                          <a:solidFill>
                            <a:srgbClr val="505050"/>
                          </a:solidFill>
                          <a:effectLst/>
                          <a:latin typeface="Segoe UI" panose="020B0502040204020203" pitchFamily="34" charset="0"/>
                        </a:rPr>
                        <a:t>​</a:t>
                      </a:r>
                      <a:endParaRPr lang="en-US" sz="1050" b="0" i="0" dirty="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extLst>
                  <a:ext uri="{0D108BD9-81ED-4DB2-BD59-A6C34878D82A}">
                    <a16:rowId xmlns:a16="http://schemas.microsoft.com/office/drawing/2014/main" val="1141836730"/>
                  </a:ext>
                </a:extLst>
              </a:tr>
              <a:tr h="367804">
                <a:tc>
                  <a:txBody>
                    <a:bodyPr/>
                    <a:lstStyle/>
                    <a:p>
                      <a:pPr algn="l" fontAlgn="base"/>
                      <a:r>
                        <a:rPr lang="en-US" sz="1050" b="0" i="0" u="none" strike="noStrike">
                          <a:solidFill>
                            <a:srgbClr val="000000"/>
                          </a:solidFill>
                          <a:effectLst/>
                          <a:latin typeface="Segoe UI" panose="020B0502040204020203" pitchFamily="34" charset="0"/>
                        </a:rPr>
                        <a:t>TOTAL Duration of Recording 1</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tc>
                  <a:txBody>
                    <a:bodyPr/>
                    <a:lstStyle/>
                    <a:p>
                      <a:pPr algn="l" fontAlgn="base"/>
                      <a:endParaRPr lang="en-US" sz="1050" b="0" i="0" dirty="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extLst>
                  <a:ext uri="{0D108BD9-81ED-4DB2-BD59-A6C34878D82A}">
                    <a16:rowId xmlns:a16="http://schemas.microsoft.com/office/drawing/2014/main" val="2285445962"/>
                  </a:ext>
                </a:extLst>
              </a:tr>
            </a:tbl>
          </a:graphicData>
        </a:graphic>
      </p:graphicFrame>
      <p:graphicFrame>
        <p:nvGraphicFramePr>
          <p:cNvPr id="21" name="Table 20">
            <a:extLst>
              <a:ext uri="{FF2B5EF4-FFF2-40B4-BE49-F238E27FC236}">
                <a16:creationId xmlns:a16="http://schemas.microsoft.com/office/drawing/2014/main" id="{7A939586-8503-46FB-A97E-283099793ADD}"/>
              </a:ext>
            </a:extLst>
          </p:cNvPr>
          <p:cNvGraphicFramePr>
            <a:graphicFrameLocks noGrp="1"/>
          </p:cNvGraphicFramePr>
          <p:nvPr>
            <p:extLst>
              <p:ext uri="{D42A27DB-BD31-4B8C-83A1-F6EECF244321}">
                <p14:modId xmlns:p14="http://schemas.microsoft.com/office/powerpoint/2010/main" val="2373334002"/>
              </p:ext>
            </p:extLst>
          </p:nvPr>
        </p:nvGraphicFramePr>
        <p:xfrm>
          <a:off x="5823865" y="1062913"/>
          <a:ext cx="4935366" cy="4030103"/>
        </p:xfrm>
        <a:graphic>
          <a:graphicData uri="http://schemas.openxmlformats.org/drawingml/2006/table">
            <a:tbl>
              <a:tblPr/>
              <a:tblGrid>
                <a:gridCol w="3529199">
                  <a:extLst>
                    <a:ext uri="{9D8B030D-6E8A-4147-A177-3AD203B41FA5}">
                      <a16:colId xmlns:a16="http://schemas.microsoft.com/office/drawing/2014/main" val="2051619361"/>
                    </a:ext>
                  </a:extLst>
                </a:gridCol>
                <a:gridCol w="1406167">
                  <a:extLst>
                    <a:ext uri="{9D8B030D-6E8A-4147-A177-3AD203B41FA5}">
                      <a16:colId xmlns:a16="http://schemas.microsoft.com/office/drawing/2014/main" val="4245097455"/>
                    </a:ext>
                  </a:extLst>
                </a:gridCol>
              </a:tblGrid>
              <a:tr h="491803">
                <a:tc gridSpan="2">
                  <a:txBody>
                    <a:bodyPr/>
                    <a:lstStyle/>
                    <a:p>
                      <a:pPr algn="l" fontAlgn="base"/>
                      <a:r>
                        <a:rPr lang="en-US" sz="1400" b="1" i="0" dirty="0">
                          <a:solidFill>
                            <a:srgbClr val="FFFFFF"/>
                          </a:solidFill>
                          <a:effectLst/>
                          <a:latin typeface="Segoe UI" panose="020B0502040204020203" pitchFamily="34" charset="0"/>
                        </a:rPr>
                        <a:t>Part 2</a:t>
                      </a:r>
                      <a:endParaRPr lang="en-US" sz="1400" b="1" i="0" dirty="0">
                        <a:solidFill>
                          <a:srgbClr val="FFFFFF"/>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24606" cap="flat" cmpd="sng" algn="ctr">
                      <a:solidFill>
                        <a:srgbClr val="FFFFFF"/>
                      </a:solidFill>
                      <a:prstDash val="solid"/>
                      <a:round/>
                      <a:headEnd type="none" w="med" len="med"/>
                      <a:tailEnd type="none" w="med" len="med"/>
                    </a:lnB>
                    <a:solidFill>
                      <a:srgbClr val="525252"/>
                    </a:solidFill>
                  </a:tcPr>
                </a:tc>
                <a:tc hMerge="1">
                  <a:txBody>
                    <a:bodyPr/>
                    <a:lstStyle/>
                    <a:p>
                      <a:endParaRPr lang="en-US"/>
                    </a:p>
                  </a:txBody>
                  <a:tcPr/>
                </a:tc>
                <a:extLst>
                  <a:ext uri="{0D108BD9-81ED-4DB2-BD59-A6C34878D82A}">
                    <a16:rowId xmlns:a16="http://schemas.microsoft.com/office/drawing/2014/main" val="3048623115"/>
                  </a:ext>
                </a:extLst>
              </a:tr>
              <a:tr h="444036">
                <a:tc>
                  <a:txBody>
                    <a:bodyPr/>
                    <a:lstStyle/>
                    <a:p>
                      <a:pPr algn="l" fontAlgn="base"/>
                      <a:r>
                        <a:rPr lang="en-US" sz="1200" b="1" i="0">
                          <a:solidFill>
                            <a:srgbClr val="FFFFFF"/>
                          </a:solidFill>
                          <a:effectLst/>
                          <a:latin typeface="Segoe UI" panose="020B0502040204020203" pitchFamily="34" charset="0"/>
                        </a:rPr>
                        <a:t>Module Names</a:t>
                      </a:r>
                      <a:r>
                        <a:rPr lang="en-US" sz="1200" b="0" i="0">
                          <a:solidFill>
                            <a:srgbClr val="505050"/>
                          </a:solidFill>
                          <a:effectLst/>
                          <a:latin typeface="Segoe UI" panose="020B0502040204020203" pitchFamily="34" charset="0"/>
                        </a:rPr>
                        <a:t>​</a:t>
                      </a:r>
                      <a:endParaRPr lang="en-US" sz="120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24606"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243A5E"/>
                    </a:solidFill>
                  </a:tcPr>
                </a:tc>
                <a:tc>
                  <a:txBody>
                    <a:bodyPr/>
                    <a:lstStyle/>
                    <a:p>
                      <a:pPr algn="l" fontAlgn="base"/>
                      <a:r>
                        <a:rPr lang="en-US" sz="1200" b="1" i="0">
                          <a:solidFill>
                            <a:srgbClr val="FFFFFF"/>
                          </a:solidFill>
                          <a:effectLst/>
                          <a:latin typeface="Segoe UI" panose="020B0502040204020203" pitchFamily="34" charset="0"/>
                        </a:rPr>
                        <a:t>Duration </a:t>
                      </a:r>
                      <a:r>
                        <a:rPr lang="en-US" sz="1200" b="0" i="0">
                          <a:solidFill>
                            <a:srgbClr val="505050"/>
                          </a:solidFill>
                          <a:effectLst/>
                          <a:latin typeface="Segoe UI" panose="020B0502040204020203" pitchFamily="34" charset="0"/>
                        </a:rPr>
                        <a:t>​</a:t>
                      </a:r>
                      <a:endParaRPr lang="en-US" sz="120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24606"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243A5E"/>
                    </a:solidFill>
                  </a:tcPr>
                </a:tc>
                <a:extLst>
                  <a:ext uri="{0D108BD9-81ED-4DB2-BD59-A6C34878D82A}">
                    <a16:rowId xmlns:a16="http://schemas.microsoft.com/office/drawing/2014/main" val="3876718061"/>
                  </a:ext>
                </a:extLst>
              </a:tr>
              <a:tr h="386783">
                <a:tc>
                  <a:txBody>
                    <a:bodyPr/>
                    <a:lstStyle/>
                    <a:p>
                      <a:pPr algn="l" fontAlgn="base"/>
                      <a:r>
                        <a:rPr lang="en-US" sz="1050" b="0" i="0" u="none" strike="noStrike">
                          <a:solidFill>
                            <a:srgbClr val="000000"/>
                          </a:solidFill>
                          <a:effectLst/>
                          <a:latin typeface="Segoe UI" panose="020B0502040204020203" pitchFamily="34" charset="0"/>
                        </a:rPr>
                        <a:t>Introduction</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tc>
                  <a:txBody>
                    <a:bodyPr/>
                    <a:lstStyle/>
                    <a:p>
                      <a:pPr algn="l" fontAlgn="base"/>
                      <a:r>
                        <a:rPr lang="en-US" sz="1050" b="0" i="0" u="none" strike="noStrike">
                          <a:solidFill>
                            <a:srgbClr val="000000"/>
                          </a:solidFill>
                          <a:effectLst/>
                          <a:latin typeface="Segoe UI" panose="020B0502040204020203" pitchFamily="34" charset="0"/>
                        </a:rPr>
                        <a:t>5 mins</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extLst>
                  <a:ext uri="{0D108BD9-81ED-4DB2-BD59-A6C34878D82A}">
                    <a16:rowId xmlns:a16="http://schemas.microsoft.com/office/drawing/2014/main" val="647214379"/>
                  </a:ext>
                </a:extLst>
              </a:tr>
              <a:tr h="386783">
                <a:tc>
                  <a:txBody>
                    <a:bodyPr/>
                    <a:lstStyle/>
                    <a:p>
                      <a:pPr algn="l" fontAlgn="base"/>
                      <a:r>
                        <a:rPr lang="en-US" sz="1050" b="1" i="0">
                          <a:solidFill>
                            <a:srgbClr val="505050"/>
                          </a:solidFill>
                          <a:effectLst/>
                          <a:latin typeface="Segoe UI" panose="020B0502040204020203" pitchFamily="34" charset="0"/>
                        </a:rPr>
                        <a:t>Extend and customize SharePoint</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Segoe UI" panose="020B0502040204020203" pitchFamily="34" charset="0"/>
                        </a:rPr>
                        <a:t>60 minutes</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extLst>
                  <a:ext uri="{0D108BD9-81ED-4DB2-BD59-A6C34878D82A}">
                    <a16:rowId xmlns:a16="http://schemas.microsoft.com/office/drawing/2014/main" val="2546277754"/>
                  </a:ext>
                </a:extLst>
              </a:tr>
              <a:tr h="386783">
                <a:tc>
                  <a:txBody>
                    <a:bodyPr/>
                    <a:lstStyle/>
                    <a:p>
                      <a:pPr algn="l" fontAlgn="base"/>
                      <a:r>
                        <a:rPr lang="en-US" sz="1050" b="0" i="0" u="none" strike="noStrike">
                          <a:solidFill>
                            <a:srgbClr val="000000"/>
                          </a:solidFill>
                          <a:effectLst/>
                          <a:latin typeface="Segoe UI" panose="020B0502040204020203" pitchFamily="34" charset="0"/>
                        </a:rPr>
                        <a:t>Break-10 minutes</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tc>
                  <a:txBody>
                    <a:bodyPr/>
                    <a:lstStyle/>
                    <a:p>
                      <a:pPr algn="l" fontAlgn="base"/>
                      <a:r>
                        <a:rPr lang="en-US" sz="1050" b="0" i="0" u="none" strike="noStrike" dirty="0">
                          <a:solidFill>
                            <a:srgbClr val="000000"/>
                          </a:solidFill>
                          <a:effectLst/>
                          <a:latin typeface="Segoe UI" panose="020B0502040204020203" pitchFamily="34" charset="0"/>
                        </a:rPr>
                        <a:t>10 mins</a:t>
                      </a:r>
                      <a:r>
                        <a:rPr lang="en-US" sz="1050" b="0" i="0" dirty="0">
                          <a:solidFill>
                            <a:srgbClr val="505050"/>
                          </a:solidFill>
                          <a:effectLst/>
                          <a:latin typeface="Segoe UI" panose="020B0502040204020203" pitchFamily="34" charset="0"/>
                        </a:rPr>
                        <a:t>​</a:t>
                      </a:r>
                      <a:endParaRPr lang="en-US" sz="1050" b="0" i="0" dirty="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extLst>
                  <a:ext uri="{0D108BD9-81ED-4DB2-BD59-A6C34878D82A}">
                    <a16:rowId xmlns:a16="http://schemas.microsoft.com/office/drawing/2014/main" val="2464784776"/>
                  </a:ext>
                </a:extLst>
              </a:tr>
              <a:tr h="386783">
                <a:tc>
                  <a:txBody>
                    <a:bodyPr/>
                    <a:lstStyle/>
                    <a:p>
                      <a:pPr algn="l" fontAlgn="base"/>
                      <a:r>
                        <a:rPr lang="en-US" sz="1050" b="1" i="0">
                          <a:solidFill>
                            <a:srgbClr val="505050"/>
                          </a:solidFill>
                          <a:effectLst/>
                          <a:latin typeface="Segoe UI" panose="020B0502040204020203" pitchFamily="34" charset="0"/>
                        </a:rPr>
                        <a:t>Extend Microsoft Teams</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Segoe UI" panose="020B0502040204020203" pitchFamily="34" charset="0"/>
                        </a:rPr>
                        <a:t>60 minutes</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extLst>
                  <a:ext uri="{0D108BD9-81ED-4DB2-BD59-A6C34878D82A}">
                    <a16:rowId xmlns:a16="http://schemas.microsoft.com/office/drawing/2014/main" val="3871982342"/>
                  </a:ext>
                </a:extLst>
              </a:tr>
              <a:tr h="386783">
                <a:tc>
                  <a:txBody>
                    <a:bodyPr/>
                    <a:lstStyle/>
                    <a:p>
                      <a:pPr algn="l" fontAlgn="base"/>
                      <a:r>
                        <a:rPr lang="en-US" sz="1050" b="0" i="0" u="none" strike="noStrike">
                          <a:solidFill>
                            <a:srgbClr val="000000"/>
                          </a:solidFill>
                          <a:effectLst/>
                          <a:latin typeface="Segoe UI" panose="020B0502040204020203" pitchFamily="34" charset="0"/>
                        </a:rPr>
                        <a:t>Break- 10 mins</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tc>
                  <a:txBody>
                    <a:bodyPr/>
                    <a:lstStyle/>
                    <a:p>
                      <a:pPr algn="l" fontAlgn="base"/>
                      <a:r>
                        <a:rPr lang="en-US" sz="1050" b="0" i="0" u="none" strike="noStrike">
                          <a:solidFill>
                            <a:srgbClr val="000000"/>
                          </a:solidFill>
                          <a:effectLst/>
                          <a:latin typeface="Segoe UI" panose="020B0502040204020203" pitchFamily="34" charset="0"/>
                        </a:rPr>
                        <a:t>10 mins</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extLst>
                  <a:ext uri="{0D108BD9-81ED-4DB2-BD59-A6C34878D82A}">
                    <a16:rowId xmlns:a16="http://schemas.microsoft.com/office/drawing/2014/main" val="3155119544"/>
                  </a:ext>
                </a:extLst>
              </a:tr>
              <a:tr h="386783">
                <a:tc>
                  <a:txBody>
                    <a:bodyPr/>
                    <a:lstStyle/>
                    <a:p>
                      <a:pPr algn="l" fontAlgn="base"/>
                      <a:r>
                        <a:rPr lang="en-US" sz="1050" b="1" i="0">
                          <a:solidFill>
                            <a:srgbClr val="505050"/>
                          </a:solidFill>
                          <a:effectLst/>
                          <a:latin typeface="Segoe UI" panose="020B0502040204020203" pitchFamily="34" charset="0"/>
                        </a:rPr>
                        <a:t>Extend Office</a:t>
                      </a:r>
                      <a:endParaRPr lang="en-US" sz="1050"/>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Segoe UI" panose="020B0502040204020203" pitchFamily="34" charset="0"/>
                        </a:rPr>
                        <a:t>25 minutes</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extLst>
                  <a:ext uri="{0D108BD9-81ED-4DB2-BD59-A6C34878D82A}">
                    <a16:rowId xmlns:a16="http://schemas.microsoft.com/office/drawing/2014/main" val="4156007265"/>
                  </a:ext>
                </a:extLst>
              </a:tr>
              <a:tr h="386783">
                <a:tc>
                  <a:txBody>
                    <a:bodyPr/>
                    <a:lstStyle/>
                    <a:p>
                      <a:pPr algn="l" fontAlgn="base"/>
                      <a:r>
                        <a:rPr lang="en-US" sz="1050" b="0" i="0" u="none" strike="noStrike">
                          <a:solidFill>
                            <a:srgbClr val="000000"/>
                          </a:solidFill>
                          <a:effectLst/>
                          <a:latin typeface="Segoe UI" panose="020B0502040204020203" pitchFamily="34" charset="0"/>
                        </a:rPr>
                        <a:t>Closing </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tc>
                  <a:txBody>
                    <a:bodyPr/>
                    <a:lstStyle/>
                    <a:p>
                      <a:pPr algn="l" fontAlgn="base"/>
                      <a:r>
                        <a:rPr lang="en-US" sz="1050" b="0" i="0" u="none" strike="noStrike">
                          <a:solidFill>
                            <a:srgbClr val="000000"/>
                          </a:solidFill>
                          <a:effectLst/>
                          <a:latin typeface="Segoe UI" panose="020B0502040204020203" pitchFamily="34" charset="0"/>
                        </a:rPr>
                        <a:t>10 mins</a:t>
                      </a:r>
                      <a:r>
                        <a:rPr lang="en-US" sz="1050" b="0" i="0">
                          <a:solidFill>
                            <a:srgbClr val="505050"/>
                          </a:solidFill>
                          <a:effectLst/>
                          <a:latin typeface="Segoe UI" panose="020B0502040204020203" pitchFamily="34" charset="0"/>
                        </a:rPr>
                        <a:t>​</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E7ECF8"/>
                    </a:solidFill>
                  </a:tcPr>
                </a:tc>
                <a:extLst>
                  <a:ext uri="{0D108BD9-81ED-4DB2-BD59-A6C34878D82A}">
                    <a16:rowId xmlns:a16="http://schemas.microsoft.com/office/drawing/2014/main" val="3153330604"/>
                  </a:ext>
                </a:extLst>
              </a:tr>
              <a:tr h="386783">
                <a:tc>
                  <a:txBody>
                    <a:bodyPr/>
                    <a:lstStyle/>
                    <a:p>
                      <a:pPr algn="l" fontAlgn="base"/>
                      <a:r>
                        <a:rPr lang="en-US" sz="1050" b="0" i="0" u="none" strike="noStrike">
                          <a:solidFill>
                            <a:srgbClr val="000000"/>
                          </a:solidFill>
                          <a:effectLst/>
                          <a:latin typeface="Segoe UI" panose="020B0502040204020203" pitchFamily="34" charset="0"/>
                        </a:rPr>
                        <a:t>TOTAL Duration of Recording 2</a:t>
                      </a:r>
                      <a:endParaRPr lang="en-US" sz="1050" b="0" i="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tc>
                  <a:txBody>
                    <a:bodyPr/>
                    <a:lstStyle/>
                    <a:p>
                      <a:pPr algn="l" fontAlgn="base"/>
                      <a:endParaRPr lang="en-US" sz="1050" b="0" i="0" dirty="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CBD6F0"/>
                    </a:solidFill>
                  </a:tcPr>
                </a:tc>
                <a:extLst>
                  <a:ext uri="{0D108BD9-81ED-4DB2-BD59-A6C34878D82A}">
                    <a16:rowId xmlns:a16="http://schemas.microsoft.com/office/drawing/2014/main" val="2285445962"/>
                  </a:ext>
                </a:extLst>
              </a:tr>
            </a:tbl>
          </a:graphicData>
        </a:graphic>
      </p:graphicFrame>
      <p:sp>
        <p:nvSpPr>
          <p:cNvPr id="9" name="Title 1">
            <a:extLst>
              <a:ext uri="{FF2B5EF4-FFF2-40B4-BE49-F238E27FC236}">
                <a16:creationId xmlns:a16="http://schemas.microsoft.com/office/drawing/2014/main" id="{7C6031C4-334F-4655-BCC8-F6BE4BC98B6D}"/>
              </a:ext>
            </a:extLst>
          </p:cNvPr>
          <p:cNvSpPr>
            <a:spLocks noGrp="1"/>
          </p:cNvSpPr>
          <p:nvPr>
            <p:ph type="title"/>
          </p:nvPr>
        </p:nvSpPr>
        <p:spPr>
          <a:xfrm>
            <a:off x="358587" y="685778"/>
            <a:ext cx="11161059" cy="615553"/>
          </a:xfrm>
        </p:spPr>
        <p:txBody>
          <a:bodyPr/>
          <a:lstStyle/>
          <a:p>
            <a:r>
              <a:rPr lang="en-US" sz="2000" dirty="0">
                <a:solidFill>
                  <a:schemeClr val="tx1"/>
                </a:solidFill>
              </a:rPr>
              <a:t>Microsoft 365 Virtual Training Day: </a:t>
            </a:r>
            <a:r>
              <a:rPr lang="en-US" sz="2000" b="1" dirty="0">
                <a:solidFill>
                  <a:schemeClr val="tx1"/>
                </a:solidFill>
              </a:rPr>
              <a:t>Building Microsoft Teams Integrations and Workflo</a:t>
            </a:r>
            <a:r>
              <a:rPr lang="en-US" sz="2000" b="1" dirty="0"/>
              <a:t>ws |  Agenda </a:t>
            </a:r>
            <a:endParaRPr lang="en-US" sz="2000" dirty="0">
              <a:solidFill>
                <a:schemeClr val="tx1"/>
              </a:solidFill>
            </a:endParaRPr>
          </a:p>
        </p:txBody>
      </p:sp>
      <p:sp>
        <p:nvSpPr>
          <p:cNvPr id="2" name="TextBox 1">
            <a:extLst>
              <a:ext uri="{FF2B5EF4-FFF2-40B4-BE49-F238E27FC236}">
                <a16:creationId xmlns:a16="http://schemas.microsoft.com/office/drawing/2014/main" id="{68FD988F-102A-4376-B4CB-25EEEE5B688F}"/>
              </a:ext>
            </a:extLst>
          </p:cNvPr>
          <p:cNvSpPr txBox="1"/>
          <p:nvPr/>
        </p:nvSpPr>
        <p:spPr>
          <a:xfrm>
            <a:off x="419849" y="5310854"/>
            <a:ext cx="11038533" cy="1107996"/>
          </a:xfrm>
          <a:prstGeom prst="rect">
            <a:avLst/>
          </a:prstGeom>
          <a:noFill/>
          <a:ln>
            <a:noFill/>
          </a:ln>
        </p:spPr>
        <p:txBody>
          <a:bodyPr wrap="square" lIns="0" tIns="0" rIns="0" bIns="0" rtlCol="0">
            <a:spAutoFit/>
          </a:bodyPr>
          <a:lstStyle/>
          <a:p>
            <a:r>
              <a:rPr lang="en-US" spc="-50" dirty="0">
                <a:ln w="3175">
                  <a:noFill/>
                </a:ln>
                <a:solidFill>
                  <a:schemeClr val="bg2">
                    <a:lumMod val="10000"/>
                  </a:schemeClr>
                </a:solidFill>
                <a:latin typeface="+mj-lt"/>
                <a:cs typeface="Segoe UI" pitchFamily="34" charset="0"/>
              </a:rPr>
              <a:t>Module recordings + Breaks, Introduction and Closing cannot exceed the total allotted event Part (1 or 2) time of 3:45min</a:t>
            </a:r>
          </a:p>
          <a:p>
            <a:r>
              <a:rPr lang="en-US" spc="-50" dirty="0">
                <a:ln w="3175">
                  <a:noFill/>
                </a:ln>
                <a:solidFill>
                  <a:schemeClr val="bg2">
                    <a:lumMod val="10000"/>
                  </a:schemeClr>
                </a:solidFill>
                <a:latin typeface="+mj-lt"/>
                <a:cs typeface="Segoe UI" pitchFamily="34" charset="0"/>
              </a:rPr>
              <a:t>Reach out to Julie </a:t>
            </a:r>
            <a:r>
              <a:rPr lang="en-US" spc="-50" dirty="0" err="1">
                <a:ln w="3175">
                  <a:noFill/>
                </a:ln>
                <a:solidFill>
                  <a:schemeClr val="bg2">
                    <a:lumMod val="10000"/>
                  </a:schemeClr>
                </a:solidFill>
                <a:latin typeface="+mj-lt"/>
                <a:cs typeface="Segoe UI" pitchFamily="34" charset="0"/>
              </a:rPr>
              <a:t>DesCamp</a:t>
            </a:r>
            <a:r>
              <a:rPr lang="en-US" spc="-50" dirty="0">
                <a:ln w="3175">
                  <a:noFill/>
                </a:ln>
                <a:solidFill>
                  <a:schemeClr val="bg2">
                    <a:lumMod val="10000"/>
                  </a:schemeClr>
                </a:solidFill>
                <a:latin typeface="+mj-lt"/>
                <a:cs typeface="Segoe UI" pitchFamily="34" charset="0"/>
              </a:rPr>
              <a:t> </a:t>
            </a:r>
            <a:r>
              <a:rPr lang="en-US" spc="-50" dirty="0">
                <a:ln w="3175">
                  <a:noFill/>
                </a:ln>
                <a:solidFill>
                  <a:schemeClr val="bg2">
                    <a:lumMod val="10000"/>
                  </a:schemeClr>
                </a:solidFill>
                <a:latin typeface="+mj-lt"/>
                <a:cs typeface="Segoe UI" pitchFamily="34" charset="0"/>
                <a:hlinkClick r:id="rId3">
                  <a:extLst>
                    <a:ext uri="{A12FA001-AC4F-418D-AE19-62706E023703}">
                      <ahyp:hlinkClr xmlns:ahyp="http://schemas.microsoft.com/office/drawing/2018/hyperlinkcolor" val="tx"/>
                    </a:ext>
                  </a:extLst>
                </a:hlinkClick>
              </a:rPr>
              <a:t>v-juldes@microsoft.com</a:t>
            </a:r>
            <a:r>
              <a:rPr lang="en-US" spc="-50" dirty="0">
                <a:ln w="3175">
                  <a:noFill/>
                </a:ln>
                <a:solidFill>
                  <a:schemeClr val="bg2">
                    <a:lumMod val="10000"/>
                  </a:schemeClr>
                </a:solidFill>
                <a:latin typeface="+mj-lt"/>
                <a:cs typeface="Segoe UI" pitchFamily="34" charset="0"/>
              </a:rPr>
              <a:t> and Garret Bundy </a:t>
            </a:r>
            <a:r>
              <a:rPr lang="en-US" spc="-50" dirty="0">
                <a:ln w="3175">
                  <a:noFill/>
                </a:ln>
                <a:solidFill>
                  <a:schemeClr val="bg2">
                    <a:lumMod val="10000"/>
                  </a:schemeClr>
                </a:solidFill>
                <a:latin typeface="+mj-lt"/>
                <a:cs typeface="Segoe UI" pitchFamily="34" charset="0"/>
                <a:hlinkClick r:id="rId4">
                  <a:extLst>
                    <a:ext uri="{A12FA001-AC4F-418D-AE19-62706E023703}">
                      <ahyp:hlinkClr xmlns:ahyp="http://schemas.microsoft.com/office/drawing/2018/hyperlinkcolor" val="tx"/>
                    </a:ext>
                  </a:extLst>
                </a:hlinkClick>
              </a:rPr>
              <a:t>gbundy@microsoft.com</a:t>
            </a:r>
            <a:r>
              <a:rPr lang="en-US" spc="-50" dirty="0">
                <a:ln w="3175">
                  <a:noFill/>
                </a:ln>
                <a:solidFill>
                  <a:schemeClr val="bg2">
                    <a:lumMod val="10000"/>
                  </a:schemeClr>
                </a:solidFill>
                <a:latin typeface="+mj-lt"/>
                <a:cs typeface="Segoe UI" pitchFamily="34" charset="0"/>
              </a:rPr>
              <a:t> with any questions regarding content or timing.</a:t>
            </a:r>
          </a:p>
        </p:txBody>
      </p:sp>
    </p:spTree>
    <p:extLst>
      <p:ext uri="{BB962C8B-B14F-4D97-AF65-F5344CB8AC3E}">
        <p14:creationId xmlns:p14="http://schemas.microsoft.com/office/powerpoint/2010/main" val="216203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D6F0C10-0AA4-4298-A4F6-7CC10A0B7945}"/>
              </a:ext>
            </a:extLst>
          </p:cNvPr>
          <p:cNvSpPr>
            <a:spLocks noChangeArrowheads="1"/>
          </p:cNvSpPr>
          <p:nvPr/>
        </p:nvSpPr>
        <p:spPr bwMode="auto">
          <a:xfrm>
            <a:off x="-2193185" y="339632"/>
            <a:ext cx="12192000"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ts val="60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 name="TextBox 2">
            <a:extLst>
              <a:ext uri="{FF2B5EF4-FFF2-40B4-BE49-F238E27FC236}">
                <a16:creationId xmlns:a16="http://schemas.microsoft.com/office/drawing/2014/main" id="{C052D5A3-26E2-42E4-A510-02AC3468E784}"/>
              </a:ext>
            </a:extLst>
          </p:cNvPr>
          <p:cNvSpPr txBox="1"/>
          <p:nvPr/>
        </p:nvSpPr>
        <p:spPr>
          <a:xfrm>
            <a:off x="480832" y="193490"/>
            <a:ext cx="1145963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Agenda</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lang="en-US" sz="2000" dirty="0">
                <a:solidFill>
                  <a:schemeClr val="tx1"/>
                </a:solidFill>
              </a:rPr>
              <a:t>Microsoft 365 Virtual Training Day: </a:t>
            </a:r>
            <a:r>
              <a:rPr lang="en-US" sz="2000" b="1" dirty="0">
                <a:solidFill>
                  <a:schemeClr val="tx1"/>
                </a:solidFill>
              </a:rPr>
              <a:t>Building Microsoft Teams Integrations and Workflo</a:t>
            </a:r>
            <a:r>
              <a:rPr lang="en-US" sz="2000" b="1" dirty="0"/>
              <a:t>ws </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Demo links can be found in the notes section of each demo title slide and on the resources slide</a:t>
            </a:r>
          </a:p>
        </p:txBody>
      </p:sp>
      <p:graphicFrame>
        <p:nvGraphicFramePr>
          <p:cNvPr id="7" name="Table 6">
            <a:extLst>
              <a:ext uri="{FF2B5EF4-FFF2-40B4-BE49-F238E27FC236}">
                <a16:creationId xmlns:a16="http://schemas.microsoft.com/office/drawing/2014/main" id="{A259FCC0-EE6B-41C8-8B8D-9A02EE7108FA}"/>
              </a:ext>
            </a:extLst>
          </p:cNvPr>
          <p:cNvGraphicFramePr>
            <a:graphicFrameLocks noGrp="1"/>
          </p:cNvGraphicFramePr>
          <p:nvPr>
            <p:extLst>
              <p:ext uri="{D42A27DB-BD31-4B8C-83A1-F6EECF244321}">
                <p14:modId xmlns:p14="http://schemas.microsoft.com/office/powerpoint/2010/main" val="1289982157"/>
              </p:ext>
            </p:extLst>
          </p:nvPr>
        </p:nvGraphicFramePr>
        <p:xfrm>
          <a:off x="480833" y="1139252"/>
          <a:ext cx="11030130" cy="5400189"/>
        </p:xfrm>
        <a:graphic>
          <a:graphicData uri="http://schemas.openxmlformats.org/drawingml/2006/table">
            <a:tbl>
              <a:tblPr/>
              <a:tblGrid>
                <a:gridCol w="11030130">
                  <a:extLst>
                    <a:ext uri="{9D8B030D-6E8A-4147-A177-3AD203B41FA5}">
                      <a16:colId xmlns:a16="http://schemas.microsoft.com/office/drawing/2014/main" val="2051619361"/>
                    </a:ext>
                  </a:extLst>
                </a:gridCol>
              </a:tblGrid>
              <a:tr h="78766">
                <a:tc>
                  <a:txBody>
                    <a:bodyPr/>
                    <a:lstStyle/>
                    <a:p>
                      <a:pPr algn="l" fontAlgn="base"/>
                      <a:r>
                        <a:rPr lang="en-US" sz="1400" b="1" i="0" dirty="0">
                          <a:solidFill>
                            <a:srgbClr val="FFFFFF"/>
                          </a:solidFill>
                          <a:effectLst/>
                          <a:latin typeface="Segoe UI" panose="020B0502040204020203" pitchFamily="34" charset="0"/>
                        </a:rPr>
                        <a:t>Part 1</a:t>
                      </a:r>
                      <a:endParaRPr lang="en-US" sz="1400" b="1" i="0" dirty="0">
                        <a:solidFill>
                          <a:srgbClr val="FFFFFF"/>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24606" cap="flat" cmpd="sng" algn="ctr">
                      <a:solidFill>
                        <a:srgbClr val="FFFFFF"/>
                      </a:solidFill>
                      <a:prstDash val="solid"/>
                      <a:round/>
                      <a:headEnd type="none" w="med" len="med"/>
                      <a:tailEnd type="none" w="med" len="med"/>
                    </a:lnB>
                    <a:solidFill>
                      <a:srgbClr val="525252"/>
                    </a:solidFill>
                  </a:tcPr>
                </a:tc>
                <a:extLst>
                  <a:ext uri="{0D108BD9-81ED-4DB2-BD59-A6C34878D82A}">
                    <a16:rowId xmlns:a16="http://schemas.microsoft.com/office/drawing/2014/main" val="3048623115"/>
                  </a:ext>
                </a:extLst>
              </a:tr>
              <a:tr h="462977">
                <a:tc>
                  <a:txBody>
                    <a:bodyPr/>
                    <a:lstStyle/>
                    <a:p>
                      <a:pPr algn="l" fontAlgn="base"/>
                      <a:r>
                        <a:rPr lang="en-US" sz="1200" b="1" i="0" dirty="0">
                          <a:solidFill>
                            <a:srgbClr val="FFFFFF"/>
                          </a:solidFill>
                          <a:effectLst/>
                          <a:latin typeface="Segoe UI" panose="020B0502040204020203" pitchFamily="34" charset="0"/>
                        </a:rPr>
                        <a:t>Module Names</a:t>
                      </a:r>
                      <a:r>
                        <a:rPr lang="en-US" sz="1200" b="0" i="0" dirty="0">
                          <a:solidFill>
                            <a:srgbClr val="505050"/>
                          </a:solidFill>
                          <a:effectLst/>
                          <a:latin typeface="Segoe UI" panose="020B0502040204020203" pitchFamily="34" charset="0"/>
                        </a:rPr>
                        <a:t>​</a:t>
                      </a:r>
                      <a:endParaRPr lang="en-US" sz="1200" b="0" i="0" dirty="0">
                        <a:solidFill>
                          <a:srgbClr val="505050"/>
                        </a:solidFill>
                        <a:effectLs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24606" cap="flat" cmpd="sng" algn="ctr">
                      <a:solidFill>
                        <a:srgbClr val="FFFFFF"/>
                      </a:solidFill>
                      <a:prstDash val="solid"/>
                      <a:round/>
                      <a:headEnd type="none" w="med" len="med"/>
                      <a:tailEnd type="none" w="med" len="med"/>
                    </a:lnT>
                    <a:lnB w="8198" cap="flat" cmpd="sng" algn="ctr">
                      <a:solidFill>
                        <a:srgbClr val="FFFFFF"/>
                      </a:solidFill>
                      <a:prstDash val="solid"/>
                      <a:round/>
                      <a:headEnd type="none" w="med" len="med"/>
                      <a:tailEnd type="none" w="med" len="med"/>
                    </a:lnB>
                    <a:solidFill>
                      <a:srgbClr val="243A5E"/>
                    </a:solidFill>
                  </a:tcPr>
                </a:tc>
                <a:extLst>
                  <a:ext uri="{0D108BD9-81ED-4DB2-BD59-A6C34878D82A}">
                    <a16:rowId xmlns:a16="http://schemas.microsoft.com/office/drawing/2014/main" val="3876718061"/>
                  </a:ext>
                </a:extLst>
              </a:tr>
              <a:tr h="367804">
                <a:tc>
                  <a:txBody>
                    <a:bodyPr/>
                    <a:lstStyle/>
                    <a:p>
                      <a:pPr algn="l" fontAlgn="base"/>
                      <a:r>
                        <a:rPr lang="en-US" sz="1200" b="0" i="0" u="none" strike="noStrike" dirty="0">
                          <a:solidFill>
                            <a:srgbClr val="000000"/>
                          </a:solidFill>
                          <a:effectLst/>
                          <a:latin typeface="+mn-lt"/>
                        </a:rPr>
                        <a:t>Module 1</a:t>
                      </a:r>
                      <a:endParaRPr lang="en-US" sz="1200" b="0" i="0" dirty="0">
                        <a:solidFill>
                          <a:srgbClr val="505050"/>
                        </a:solidFill>
                        <a:effectLst/>
                        <a:latin typeface="+mn-l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8198" cap="flat" cmpd="sng" algn="ctr">
                      <a:solidFill>
                        <a:srgbClr val="FFFFFF"/>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214379"/>
                  </a:ext>
                </a:extLst>
              </a:tr>
              <a:tr h="367804">
                <a:tc>
                  <a:txBody>
                    <a:bodyPr/>
                    <a:lstStyle/>
                    <a:p>
                      <a:pPr algn="l" fontAlgn="base"/>
                      <a:r>
                        <a:rPr lang="en-US" sz="1200" b="1" i="0" dirty="0">
                          <a:solidFill>
                            <a:srgbClr val="505050"/>
                          </a:solidFill>
                          <a:effectLst/>
                          <a:latin typeface="+mn-lt"/>
                        </a:rPr>
                        <a:t>Implement Microsoft identity (Part 1)</a:t>
                      </a:r>
                    </a:p>
                    <a:p>
                      <a:pPr marL="342900" indent="-174625">
                        <a:buFont typeface="Arial" panose="020B0604020202020204" pitchFamily="34" charset="0"/>
                        <a:buChar char="•"/>
                      </a:pPr>
                      <a:r>
                        <a:rPr lang="en-US" sz="1200" b="0" i="0" u="none" strike="noStrike" kern="1200" dirty="0">
                          <a:solidFill>
                            <a:srgbClr val="000000"/>
                          </a:solidFill>
                          <a:effectLst/>
                          <a:latin typeface="+mn-lt"/>
                          <a:ea typeface="+mn-ea"/>
                          <a:cs typeface="+mn-cs"/>
                        </a:rPr>
                        <a:t>Overview of the Microsoft identity platform</a:t>
                      </a:r>
                    </a:p>
                    <a:p>
                      <a:pPr marL="342900" indent="-174625">
                        <a:buFont typeface="Arial" panose="020B0604020202020204" pitchFamily="34" charset="0"/>
                        <a:buChar char="•"/>
                      </a:pPr>
                      <a:r>
                        <a:rPr lang="en-US" sz="1200" b="0" i="0" u="none" strike="noStrike" kern="1200" dirty="0">
                          <a:solidFill>
                            <a:srgbClr val="000000"/>
                          </a:solidFill>
                          <a:effectLst/>
                          <a:latin typeface="+mn-lt"/>
                          <a:ea typeface="+mn-ea"/>
                          <a:cs typeface="+mn-cs"/>
                        </a:rPr>
                        <a:t>Register an Application</a:t>
                      </a:r>
                    </a:p>
                    <a:p>
                      <a:pPr marL="342900" indent="-174625">
                        <a:buFont typeface="Arial" panose="020B0604020202020204" pitchFamily="34" charset="0"/>
                        <a:buChar char="•"/>
                      </a:pPr>
                      <a:r>
                        <a:rPr lang="en-US" sz="1200" b="1" i="0" u="none" strike="noStrike" kern="1200" dirty="0">
                          <a:solidFill>
                            <a:schemeClr val="accent1"/>
                          </a:solidFill>
                          <a:effectLst/>
                          <a:latin typeface="+mn-lt"/>
                          <a:ea typeface="+mn-ea"/>
                          <a:cs typeface="+mn-cs"/>
                        </a:rPr>
                        <a:t>Demo</a:t>
                      </a:r>
                      <a:r>
                        <a:rPr lang="en-US" sz="1200" b="0" i="0" u="none" strike="noStrike" kern="1200" dirty="0">
                          <a:solidFill>
                            <a:srgbClr val="000000"/>
                          </a:solidFill>
                          <a:effectLst/>
                          <a:latin typeface="+mn-lt"/>
                          <a:ea typeface="+mn-ea"/>
                          <a:cs typeface="+mn-cs"/>
                        </a:rPr>
                        <a:t>: Registering an Application in Azure Active Directory</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6277754"/>
                  </a:ext>
                </a:extLst>
              </a:tr>
              <a:tr h="367804">
                <a:tc>
                  <a:txBody>
                    <a:bodyPr/>
                    <a:lstStyle/>
                    <a:p>
                      <a:pPr algn="l" fontAlgn="base"/>
                      <a:r>
                        <a:rPr lang="en-US" sz="1200" b="0" i="0" u="none" strike="noStrike" dirty="0">
                          <a:solidFill>
                            <a:srgbClr val="000000"/>
                          </a:solidFill>
                          <a:effectLst/>
                          <a:latin typeface="+mn-lt"/>
                        </a:rPr>
                        <a:t>Module 2</a:t>
                      </a:r>
                      <a:endParaRPr lang="en-US" sz="1200" b="0" i="0" dirty="0">
                        <a:solidFill>
                          <a:srgbClr val="505050"/>
                        </a:solidFill>
                        <a:effectLst/>
                        <a:latin typeface="+mn-l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64784776"/>
                  </a:ext>
                </a:extLst>
              </a:tr>
              <a:tr h="367804">
                <a:tc>
                  <a:txBody>
                    <a:bodyPr/>
                    <a:lstStyle/>
                    <a:p>
                      <a:pPr algn="l" fontAlgn="base"/>
                      <a:r>
                        <a:rPr lang="en-US" sz="1200" b="1" i="0" dirty="0">
                          <a:solidFill>
                            <a:srgbClr val="505050"/>
                          </a:solidFill>
                          <a:effectLst/>
                          <a:latin typeface="+mn-lt"/>
                        </a:rPr>
                        <a:t>Implement Microsoft identity (Part 2)</a:t>
                      </a:r>
                    </a:p>
                    <a:p>
                      <a:pPr marL="342900" indent="-174625">
                        <a:buFont typeface="Arial" panose="020B0604020202020204" pitchFamily="34" charset="0"/>
                        <a:buChar char="•"/>
                      </a:pPr>
                      <a:r>
                        <a:rPr lang="en-US" sz="1200" dirty="0">
                          <a:latin typeface="+mn-lt"/>
                        </a:rPr>
                        <a:t>Implement Authentication </a:t>
                      </a:r>
                    </a:p>
                    <a:p>
                      <a:pPr marL="342900" indent="-174625">
                        <a:buFont typeface="Arial" panose="020B0604020202020204" pitchFamily="34" charset="0"/>
                        <a:buChar char="•"/>
                      </a:pPr>
                      <a:r>
                        <a:rPr lang="en-US" sz="1200" b="1" dirty="0">
                          <a:solidFill>
                            <a:schemeClr val="accent1"/>
                          </a:solidFill>
                          <a:latin typeface="+mn-lt"/>
                        </a:rPr>
                        <a:t>DEMO: </a:t>
                      </a:r>
                      <a:r>
                        <a:rPr lang="en-US" sz="1200" b="0" dirty="0">
                          <a:solidFill>
                            <a:schemeClr val="tx1"/>
                          </a:solidFill>
                          <a:latin typeface="+mn-lt"/>
                        </a:rPr>
                        <a:t>Implementing Authentication</a:t>
                      </a:r>
                    </a:p>
                    <a:p>
                      <a:pPr marL="342900" indent="-174625">
                        <a:buFont typeface="Arial" panose="020B0604020202020204" pitchFamily="34" charset="0"/>
                        <a:buChar char="•"/>
                      </a:pPr>
                      <a:r>
                        <a:rPr lang="en-US" sz="1200" dirty="0">
                          <a:latin typeface="+mn-lt"/>
                        </a:rPr>
                        <a:t>Implement Authorization</a:t>
                      </a:r>
                    </a:p>
                    <a:p>
                      <a:pPr marL="342900"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accent1"/>
                          </a:solidFill>
                          <a:latin typeface="+mn-lt"/>
                        </a:rPr>
                        <a:t>DEMO: </a:t>
                      </a:r>
                      <a:r>
                        <a:rPr lang="en-US" sz="1200" b="0" dirty="0">
                          <a:solidFill>
                            <a:schemeClr val="tx1"/>
                          </a:solidFill>
                          <a:latin typeface="+mn-lt"/>
                        </a:rPr>
                        <a:t>Implementing authorization to consume an API</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1982342"/>
                  </a:ext>
                </a:extLst>
              </a:tr>
              <a:tr h="367804">
                <a:tc>
                  <a:txBody>
                    <a:bodyPr/>
                    <a:lstStyle/>
                    <a:p>
                      <a:pPr algn="l" fontAlgn="base"/>
                      <a:r>
                        <a:rPr lang="en-US" sz="1200" b="0" i="0" u="none" strike="noStrike" dirty="0">
                          <a:solidFill>
                            <a:srgbClr val="000000"/>
                          </a:solidFill>
                          <a:effectLst/>
                          <a:latin typeface="+mn-lt"/>
                        </a:rPr>
                        <a:t>Module 3</a:t>
                      </a:r>
                      <a:endParaRPr lang="en-US" sz="1200" b="0" i="0" dirty="0">
                        <a:solidFill>
                          <a:srgbClr val="505050"/>
                        </a:solidFill>
                        <a:effectLst/>
                        <a:latin typeface="+mn-lt"/>
                      </a:endParaRP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5119544"/>
                  </a:ext>
                </a:extLst>
              </a:tr>
              <a:tr h="367804">
                <a:tc>
                  <a:txBody>
                    <a:bodyPr/>
                    <a:lstStyle/>
                    <a:p>
                      <a:pPr algn="l" fontAlgn="base"/>
                      <a:r>
                        <a:rPr lang="en-US" sz="1200" b="1" i="0" dirty="0">
                          <a:solidFill>
                            <a:srgbClr val="505050"/>
                          </a:solidFill>
                          <a:effectLst/>
                          <a:latin typeface="+mn-lt"/>
                        </a:rPr>
                        <a:t>Work with Microsoft Graph</a:t>
                      </a:r>
                    </a:p>
                    <a:p>
                      <a:pPr marL="342900" indent="-174625">
                        <a:buFont typeface="Arial" panose="020B0604020202020204" pitchFamily="34" charset="0"/>
                        <a:buChar char="•"/>
                      </a:pPr>
                      <a:r>
                        <a:rPr lang="en-US" sz="1200" dirty="0">
                          <a:latin typeface="+mn-lt"/>
                        </a:rPr>
                        <a:t>Overview of Microsoft Graph.</a:t>
                      </a:r>
                    </a:p>
                    <a:p>
                      <a:pPr marL="342900" indent="-174625">
                        <a:buFont typeface="Arial" panose="020B0604020202020204" pitchFamily="34" charset="0"/>
                        <a:buChar char="•"/>
                      </a:pPr>
                      <a:r>
                        <a:rPr lang="en-US" sz="1200" dirty="0">
                          <a:latin typeface="+mn-lt"/>
                        </a:rPr>
                        <a:t>Optimize data usage with query parameters.</a:t>
                      </a:r>
                    </a:p>
                    <a:p>
                      <a:pPr marL="342900"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accent1"/>
                          </a:solidFill>
                          <a:latin typeface="+mn-lt"/>
                        </a:rPr>
                        <a:t>DEMO: </a:t>
                      </a:r>
                      <a:r>
                        <a:rPr lang="en-US" sz="1200" b="0" dirty="0">
                          <a:solidFill>
                            <a:schemeClr val="tx1"/>
                          </a:solidFill>
                          <a:latin typeface="+mn-lt"/>
                        </a:rPr>
                        <a:t>Using query parameters when querying Microsoft Graph via HTTP</a:t>
                      </a:r>
                    </a:p>
                    <a:p>
                      <a:pPr marL="342900"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mn-lt"/>
                        </a:rPr>
                        <a:t>Optimize network traffic.</a:t>
                      </a:r>
                    </a:p>
                    <a:p>
                      <a:pPr marL="342900" marR="0" lvl="0" indent="-174625"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chemeClr val="accent1"/>
                          </a:solidFill>
                          <a:latin typeface="+mn-lt"/>
                        </a:rPr>
                        <a:t>DEMO: </a:t>
                      </a:r>
                      <a:r>
                        <a:rPr lang="en-US" sz="1200" b="0" dirty="0">
                          <a:solidFill>
                            <a:schemeClr val="tx1"/>
                          </a:solidFill>
                          <a:latin typeface="+mn-lt"/>
                        </a:rPr>
                        <a:t>Reducing traffic with batched requests</a:t>
                      </a:r>
                      <a:endParaRPr lang="en-US" sz="1200" dirty="0">
                        <a:latin typeface="+mn-lt"/>
                      </a:endParaRPr>
                    </a:p>
                    <a:p>
                      <a:pPr marL="342900" indent="-174625">
                        <a:buFont typeface="Arial" panose="020B0604020202020204" pitchFamily="34" charset="0"/>
                        <a:buChar char="•"/>
                      </a:pPr>
                      <a:r>
                        <a:rPr lang="en-US" sz="1200" dirty="0">
                          <a:latin typeface="+mn-lt"/>
                        </a:rPr>
                        <a:t>Access user data with Microsoft Graph. </a:t>
                      </a:r>
                    </a:p>
                    <a:p>
                      <a:pPr marL="342900" indent="-174625">
                        <a:buFont typeface="Arial" panose="020B0604020202020204" pitchFamily="34" charset="0"/>
                        <a:buChar char="•"/>
                      </a:pPr>
                      <a:r>
                        <a:rPr lang="en-US" sz="1200" b="1" dirty="0">
                          <a:solidFill>
                            <a:schemeClr val="accent1"/>
                          </a:solidFill>
                          <a:latin typeface="+mn-lt"/>
                        </a:rPr>
                        <a:t>DEMO: </a:t>
                      </a:r>
                      <a:r>
                        <a:rPr lang="en-US" sz="1200" b="0" dirty="0">
                          <a:solidFill>
                            <a:schemeClr val="tx1"/>
                          </a:solidFill>
                          <a:latin typeface="+mn-lt"/>
                        </a:rPr>
                        <a:t>Querying user data from the Microsoft Graph</a:t>
                      </a:r>
                      <a:endParaRPr lang="en-US" sz="1200" dirty="0">
                        <a:latin typeface="+mn-lt"/>
                      </a:endParaRPr>
                    </a:p>
                    <a:p>
                      <a:pPr marL="342900" indent="-174625">
                        <a:buFont typeface="Arial" panose="020B0604020202020204" pitchFamily="34" charset="0"/>
                        <a:buChar char="•"/>
                      </a:pPr>
                      <a:r>
                        <a:rPr lang="en-US" sz="1200" dirty="0">
                          <a:latin typeface="+mn-lt"/>
                        </a:rPr>
                        <a:t>Access files with Microsoft Graph.</a:t>
                      </a:r>
                    </a:p>
                    <a:p>
                      <a:pPr marL="342900" indent="-174625">
                        <a:buFont typeface="Arial" panose="020B0604020202020204" pitchFamily="34" charset="0"/>
                        <a:buChar char="•"/>
                      </a:pPr>
                      <a:r>
                        <a:rPr lang="en-US" sz="1200" dirty="0">
                          <a:latin typeface="+mn-lt"/>
                        </a:rPr>
                        <a:t>Manage a group lifecycle on Microsoft Graph.</a:t>
                      </a:r>
                    </a:p>
                  </a:txBody>
                  <a:tcPr marL="36429" marR="36429" marT="18215" marB="18215" anchor="ctr">
                    <a:lnL w="8198" cap="flat" cmpd="sng" algn="ctr">
                      <a:solidFill>
                        <a:srgbClr val="FFFFFF"/>
                      </a:solidFill>
                      <a:prstDash val="solid"/>
                      <a:round/>
                      <a:headEnd type="none" w="med" len="med"/>
                      <a:tailEnd type="none" w="med" len="med"/>
                    </a:lnL>
                    <a:lnR w="8198" cap="flat" cmpd="sng" algn="ctr">
                      <a:solidFill>
                        <a:srgbClr val="FFFFFF"/>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56007265"/>
                  </a:ext>
                </a:extLst>
              </a:tr>
            </a:tbl>
          </a:graphicData>
        </a:graphic>
      </p:graphicFrame>
      <p:sp>
        <p:nvSpPr>
          <p:cNvPr id="8" name="Rectangle 1">
            <a:extLst>
              <a:ext uri="{FF2B5EF4-FFF2-40B4-BE49-F238E27FC236}">
                <a16:creationId xmlns:a16="http://schemas.microsoft.com/office/drawing/2014/main" id="{21F8ED8C-AE62-48E9-9D11-7878C4275C11}"/>
              </a:ext>
            </a:extLst>
          </p:cNvPr>
          <p:cNvSpPr>
            <a:spLocks noChangeArrowheads="1"/>
          </p:cNvSpPr>
          <p:nvPr/>
        </p:nvSpPr>
        <p:spPr bwMode="auto">
          <a:xfrm>
            <a:off x="5414963" y="1430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77873951"/>
      </p:ext>
    </p:extLst>
  </p:cSld>
  <p:clrMapOvr>
    <a:masterClrMapping/>
  </p:clrMapOvr>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3.xml><?xml version="1.0" encoding="utf-8"?>
<a:theme xmlns:a="http://schemas.openxmlformats.org/drawingml/2006/main" name="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4.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11" ma:contentTypeDescription="Create a new document." ma:contentTypeScope="" ma:versionID="69339ba31b3fc7d83028fe50b129e9d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39db734d115921bd3a497d5a14bb8136"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5c92904-f576-44db-8133-88c65665be3e">
      <UserInfo>
        <DisplayName>Garrett Bundy</DisplayName>
        <AccountId>15</AccountId>
        <AccountType/>
      </UserInfo>
    </SharedWithUsers>
  </documentManagement>
</p:properties>
</file>

<file path=customXml/itemProps1.xml><?xml version="1.0" encoding="utf-8"?>
<ds:datastoreItem xmlns:ds="http://schemas.openxmlformats.org/officeDocument/2006/customXml" ds:itemID="{4DC5E435-18C4-493F-AB06-F7F48C12E4C0}">
  <ds:schemaRefs>
    <ds:schemaRef ds:uri="http://schemas.microsoft.com/sharepoint/v3/contenttype/forms"/>
  </ds:schemaRefs>
</ds:datastoreItem>
</file>

<file path=customXml/itemProps2.xml><?xml version="1.0" encoding="utf-8"?>
<ds:datastoreItem xmlns:ds="http://schemas.openxmlformats.org/officeDocument/2006/customXml" ds:itemID="{FE249713-09EF-4616-9C0D-F24CDE2F6ABF}"/>
</file>

<file path=customXml/itemProps3.xml><?xml version="1.0" encoding="utf-8"?>
<ds:datastoreItem xmlns:ds="http://schemas.openxmlformats.org/officeDocument/2006/customXml" ds:itemID="{384ED006-D6AA-415D-A072-7253183C68DD}">
  <ds:schemaRefs>
    <ds:schemaRef ds:uri="75c92904-f576-44db-8133-88c65665be3e"/>
    <ds:schemaRef ds:uri="a0deddf0-f628-451c-a763-2edd5c6ccf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3048</TotalTime>
  <Words>2571</Words>
  <Application>Microsoft Office PowerPoint</Application>
  <PresentationFormat>Widescreen</PresentationFormat>
  <Paragraphs>481</Paragraphs>
  <Slides>15</Slides>
  <Notes>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15</vt:i4>
      </vt:variant>
    </vt:vector>
  </HeadingPairs>
  <TitlesOfParts>
    <vt:vector size="28" baseType="lpstr">
      <vt:lpstr>Arial</vt:lpstr>
      <vt:lpstr>Calibri</vt:lpstr>
      <vt:lpstr>Consolas</vt:lpstr>
      <vt:lpstr>Segoe UI</vt:lpstr>
      <vt:lpstr>Segoe UI Light</vt:lpstr>
      <vt:lpstr>Segoe UI Semibold</vt:lpstr>
      <vt:lpstr>Segoe UI Semilight</vt:lpstr>
      <vt:lpstr>Times New Roman</vt:lpstr>
      <vt:lpstr>Wingdings</vt:lpstr>
      <vt:lpstr>White Template</vt:lpstr>
      <vt:lpstr>Black Template</vt:lpstr>
      <vt:lpstr>One Microsoft</vt:lpstr>
      <vt:lpstr>Theme1 Baseline</vt:lpstr>
      <vt:lpstr>Microsoft Virtual Events | Content Review</vt:lpstr>
      <vt:lpstr>PowerPoint Presentation</vt:lpstr>
      <vt:lpstr>Microsoft Virtual Training Days </vt:lpstr>
      <vt:lpstr>ON24 | Customer Experience </vt:lpstr>
      <vt:lpstr>Best Practices</vt:lpstr>
      <vt:lpstr>Microsoft 365 Virtual Training Day:  Building Microsoft Teams Integrations and Workflows</vt:lpstr>
      <vt:lpstr>Resources</vt:lpstr>
      <vt:lpstr>Microsoft 365 Virtual Training Day: Building Microsoft Teams Integrations and Workflows |  Agenda </vt:lpstr>
      <vt:lpstr>PowerPoint Presentation</vt:lpstr>
      <vt:lpstr>PowerPoint Presentation</vt:lpstr>
      <vt:lpstr>PowerPoint Presentation</vt:lpstr>
      <vt:lpstr>Intro/Outro Part 1</vt:lpstr>
      <vt:lpstr>Intro/Outro Part 2</vt:lpstr>
      <vt:lpstr>Show Flow Part 1</vt:lpstr>
      <vt:lpstr>Show Flow Part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Virtual Events | Content Review</dc:title>
  <dc:creator>Julie Descamp</dc:creator>
  <cp:lastModifiedBy>Julie Descamp (CLEARWATER GROUP LLC)</cp:lastModifiedBy>
  <cp:revision>8</cp:revision>
  <dcterms:created xsi:type="dcterms:W3CDTF">2020-07-13T22:21:17Z</dcterms:created>
  <dcterms:modified xsi:type="dcterms:W3CDTF">2020-08-21T19:46:19Z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